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handoutMasterIdLst>
    <p:handoutMasterId r:id="rId39"/>
  </p:handoutMasterIdLst>
  <p:sldIdLst>
    <p:sldId id="256" r:id="rId5"/>
    <p:sldId id="328" r:id="rId6"/>
    <p:sldId id="329" r:id="rId7"/>
    <p:sldId id="327" r:id="rId8"/>
    <p:sldId id="284" r:id="rId9"/>
    <p:sldId id="318" r:id="rId10"/>
    <p:sldId id="326" r:id="rId11"/>
    <p:sldId id="299" r:id="rId12"/>
    <p:sldId id="341" r:id="rId13"/>
    <p:sldId id="330" r:id="rId14"/>
    <p:sldId id="281" r:id="rId15"/>
    <p:sldId id="342" r:id="rId16"/>
    <p:sldId id="323" r:id="rId17"/>
    <p:sldId id="343" r:id="rId18"/>
    <p:sldId id="344" r:id="rId19"/>
    <p:sldId id="346" r:id="rId20"/>
    <p:sldId id="302" r:id="rId21"/>
    <p:sldId id="303" r:id="rId22"/>
    <p:sldId id="321" r:id="rId23"/>
    <p:sldId id="316" r:id="rId24"/>
    <p:sldId id="304" r:id="rId25"/>
    <p:sldId id="351" r:id="rId26"/>
    <p:sldId id="305" r:id="rId27"/>
    <p:sldId id="317" r:id="rId28"/>
    <p:sldId id="297" r:id="rId29"/>
    <p:sldId id="295" r:id="rId30"/>
    <p:sldId id="275" r:id="rId31"/>
    <p:sldId id="274" r:id="rId32"/>
    <p:sldId id="333" r:id="rId33"/>
    <p:sldId id="332" r:id="rId34"/>
    <p:sldId id="334" r:id="rId35"/>
    <p:sldId id="335" r:id="rId36"/>
    <p:sldId id="336"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48" autoAdjust="0"/>
    <p:restoredTop sz="94660"/>
  </p:normalViewPr>
  <p:slideViewPr>
    <p:cSldViewPr snapToGrid="0" showGuides="1">
      <p:cViewPr varScale="1">
        <p:scale>
          <a:sx n="118" d="100"/>
          <a:sy n="118" d="100"/>
        </p:scale>
        <p:origin x="108" y="138"/>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E0493A-D4C6-43C8-B06E-51A6F5870301}" type="doc">
      <dgm:prSet loTypeId="urn:microsoft.com/office/officeart/2005/8/layout/target2" loCatId="relationship" qsTypeId="urn:microsoft.com/office/officeart/2005/8/quickstyle/simple1" qsCatId="simple" csTypeId="urn:microsoft.com/office/officeart/2005/8/colors/accent1_2" csCatId="accent1" phldr="1"/>
      <dgm:spPr/>
      <dgm:t>
        <a:bodyPr/>
        <a:lstStyle/>
        <a:p>
          <a:endParaRPr lang="en-US"/>
        </a:p>
      </dgm:t>
    </dgm:pt>
    <dgm:pt modelId="{42CCAB84-1C9E-40F3-B21B-A1449FA3C74B}">
      <dgm:prSet phldrT="[Text]"/>
      <dgm:spPr/>
      <dgm:t>
        <a:bodyPr/>
        <a:lstStyle/>
        <a:p>
          <a:r>
            <a:rPr lang="en-US" dirty="0"/>
            <a:t>Interventions:</a:t>
          </a:r>
        </a:p>
      </dgm:t>
    </dgm:pt>
    <dgm:pt modelId="{222BF553-597C-42D3-BA6C-D5097A9616DB}" type="parTrans" cxnId="{DAC5A34D-1D2D-40BE-9CFE-CFED35A95CD8}">
      <dgm:prSet/>
      <dgm:spPr/>
      <dgm:t>
        <a:bodyPr/>
        <a:lstStyle/>
        <a:p>
          <a:endParaRPr lang="en-US"/>
        </a:p>
      </dgm:t>
    </dgm:pt>
    <dgm:pt modelId="{C9AD77D8-29FB-4A9A-8791-A2BFBF36E270}" type="sibTrans" cxnId="{DAC5A34D-1D2D-40BE-9CFE-CFED35A95CD8}">
      <dgm:prSet/>
      <dgm:spPr/>
      <dgm:t>
        <a:bodyPr/>
        <a:lstStyle/>
        <a:p>
          <a:endParaRPr lang="en-US"/>
        </a:p>
      </dgm:t>
    </dgm:pt>
    <dgm:pt modelId="{63275CEF-6C56-4746-8AF2-516214F43176}">
      <dgm:prSet phldrT="[Text]"/>
      <dgm:spPr/>
      <dgm:t>
        <a:bodyPr/>
        <a:lstStyle/>
        <a:p>
          <a:r>
            <a:rPr lang="en-US" dirty="0"/>
            <a:t>Approximation</a:t>
          </a:r>
        </a:p>
      </dgm:t>
    </dgm:pt>
    <dgm:pt modelId="{AE3CA470-77F7-4789-8799-395A172FF787}" type="parTrans" cxnId="{1DFDE7F1-C2BC-45DC-8E22-D7F078EA94B4}">
      <dgm:prSet/>
      <dgm:spPr/>
      <dgm:t>
        <a:bodyPr/>
        <a:lstStyle/>
        <a:p>
          <a:endParaRPr lang="en-US"/>
        </a:p>
      </dgm:t>
    </dgm:pt>
    <dgm:pt modelId="{07E9C73B-1B23-4019-A855-5B38FC088F36}" type="sibTrans" cxnId="{1DFDE7F1-C2BC-45DC-8E22-D7F078EA94B4}">
      <dgm:prSet/>
      <dgm:spPr/>
      <dgm:t>
        <a:bodyPr/>
        <a:lstStyle/>
        <a:p>
          <a:endParaRPr lang="en-US"/>
        </a:p>
      </dgm:t>
    </dgm:pt>
    <dgm:pt modelId="{9CBAC487-C7F7-44C0-9BDA-B75E821A3392}">
      <dgm:prSet phldrT="[Text]"/>
      <dgm:spPr/>
      <dgm:t>
        <a:bodyPr/>
        <a:lstStyle/>
        <a:p>
          <a:r>
            <a:rPr lang="en-US" dirty="0"/>
            <a:t>Extinction</a:t>
          </a:r>
        </a:p>
      </dgm:t>
    </dgm:pt>
    <dgm:pt modelId="{DB2DC29E-9CFC-4D62-8E38-2D0A6695A431}" type="parTrans" cxnId="{9B199749-FF73-4104-9E64-E0244AB6720D}">
      <dgm:prSet/>
      <dgm:spPr/>
      <dgm:t>
        <a:bodyPr/>
        <a:lstStyle/>
        <a:p>
          <a:endParaRPr lang="en-US"/>
        </a:p>
      </dgm:t>
    </dgm:pt>
    <dgm:pt modelId="{BCEFA507-7AF6-4814-992D-4D24E1847AA6}" type="sibTrans" cxnId="{9B199749-FF73-4104-9E64-E0244AB6720D}">
      <dgm:prSet/>
      <dgm:spPr/>
      <dgm:t>
        <a:bodyPr/>
        <a:lstStyle/>
        <a:p>
          <a:endParaRPr lang="en-US"/>
        </a:p>
      </dgm:t>
    </dgm:pt>
    <dgm:pt modelId="{96831CD1-60E7-4F09-8B46-2D651EB394A6}">
      <dgm:prSet phldrT="[Text]"/>
      <dgm:spPr/>
      <dgm:t>
        <a:bodyPr/>
        <a:lstStyle/>
        <a:p>
          <a:r>
            <a:rPr lang="en-US" dirty="0"/>
            <a:t>Stay on the Move</a:t>
          </a:r>
        </a:p>
      </dgm:t>
    </dgm:pt>
    <dgm:pt modelId="{885B7FCB-71C1-4C69-8864-374E52110BAB}" type="parTrans" cxnId="{B3E246A5-2EC2-415A-9EB7-44E157E650E0}">
      <dgm:prSet/>
      <dgm:spPr/>
      <dgm:t>
        <a:bodyPr/>
        <a:lstStyle/>
        <a:p>
          <a:endParaRPr lang="en-US"/>
        </a:p>
      </dgm:t>
    </dgm:pt>
    <dgm:pt modelId="{4F984811-461D-466C-ADA3-49110C8237D9}" type="sibTrans" cxnId="{B3E246A5-2EC2-415A-9EB7-44E157E650E0}">
      <dgm:prSet/>
      <dgm:spPr/>
      <dgm:t>
        <a:bodyPr/>
        <a:lstStyle/>
        <a:p>
          <a:endParaRPr lang="en-US"/>
        </a:p>
      </dgm:t>
    </dgm:pt>
    <dgm:pt modelId="{CCCC2895-ECD4-40C5-8649-E30A99929550}">
      <dgm:prSet phldrT="[Text]"/>
      <dgm:spPr/>
      <dgm:t>
        <a:bodyPr/>
        <a:lstStyle/>
        <a:p>
          <a:r>
            <a:rPr lang="en-US" dirty="0"/>
            <a:t>Teach from Behind the “Problem Kid”</a:t>
          </a:r>
        </a:p>
      </dgm:t>
    </dgm:pt>
    <dgm:pt modelId="{3DF9D1D9-8CFC-4B4D-A5FD-722F416A5121}" type="parTrans" cxnId="{975D57B4-EC52-4DB1-94BE-7205E8FA03DE}">
      <dgm:prSet/>
      <dgm:spPr/>
      <dgm:t>
        <a:bodyPr/>
        <a:lstStyle/>
        <a:p>
          <a:endParaRPr lang="en-US"/>
        </a:p>
      </dgm:t>
    </dgm:pt>
    <dgm:pt modelId="{BCA68D4E-FF84-47C6-BA6F-4B1C9705C630}" type="sibTrans" cxnId="{975D57B4-EC52-4DB1-94BE-7205E8FA03DE}">
      <dgm:prSet/>
      <dgm:spPr/>
      <dgm:t>
        <a:bodyPr/>
        <a:lstStyle/>
        <a:p>
          <a:endParaRPr lang="en-US"/>
        </a:p>
      </dgm:t>
    </dgm:pt>
    <dgm:pt modelId="{5080CF2A-6EEF-44FD-A0E9-32528F041C7F}">
      <dgm:prSet phldrT="[Text]"/>
      <dgm:spPr/>
      <dgm:t>
        <a:bodyPr/>
        <a:lstStyle/>
        <a:p>
          <a:r>
            <a:rPr lang="en-US" dirty="0"/>
            <a:t>Listen From Behind the “Problem Kid”</a:t>
          </a:r>
        </a:p>
      </dgm:t>
    </dgm:pt>
    <dgm:pt modelId="{6C0C5B7A-839B-4099-A735-219BD352F7F4}" type="parTrans" cxnId="{742EA3FA-8E15-40B8-B60A-7E6A3CD37AF0}">
      <dgm:prSet/>
      <dgm:spPr/>
      <dgm:t>
        <a:bodyPr/>
        <a:lstStyle/>
        <a:p>
          <a:endParaRPr lang="en-US"/>
        </a:p>
      </dgm:t>
    </dgm:pt>
    <dgm:pt modelId="{0A1CFB7F-B69F-4D3B-8C54-6CC4E9DF1A89}" type="sibTrans" cxnId="{742EA3FA-8E15-40B8-B60A-7E6A3CD37AF0}">
      <dgm:prSet/>
      <dgm:spPr/>
      <dgm:t>
        <a:bodyPr/>
        <a:lstStyle/>
        <a:p>
          <a:endParaRPr lang="en-US"/>
        </a:p>
      </dgm:t>
    </dgm:pt>
    <dgm:pt modelId="{4086FAC5-3265-488B-8954-3EE2FED0C2C8}">
      <dgm:prSet phldrT="[Text]"/>
      <dgm:spPr/>
      <dgm:t>
        <a:bodyPr/>
        <a:lstStyle/>
        <a:p>
          <a:r>
            <a:rPr lang="en-US" dirty="0"/>
            <a:t>Don’t look at the kid answering your Question</a:t>
          </a:r>
        </a:p>
      </dgm:t>
    </dgm:pt>
    <dgm:pt modelId="{D3C83952-B383-41EB-A967-344B216AE099}" type="parTrans" cxnId="{E12CF3A2-5BC1-4571-B6CA-D83FB8196D8D}">
      <dgm:prSet/>
      <dgm:spPr/>
      <dgm:t>
        <a:bodyPr/>
        <a:lstStyle/>
        <a:p>
          <a:endParaRPr lang="en-US"/>
        </a:p>
      </dgm:t>
    </dgm:pt>
    <dgm:pt modelId="{6944E81A-AA47-427E-B679-5E4E9AD780C1}" type="sibTrans" cxnId="{E12CF3A2-5BC1-4571-B6CA-D83FB8196D8D}">
      <dgm:prSet/>
      <dgm:spPr/>
      <dgm:t>
        <a:bodyPr/>
        <a:lstStyle/>
        <a:p>
          <a:endParaRPr lang="en-US"/>
        </a:p>
      </dgm:t>
    </dgm:pt>
    <dgm:pt modelId="{6AC64DE6-40A3-4AFD-B512-952510F053CD}" type="pres">
      <dgm:prSet presAssocID="{A0E0493A-D4C6-43C8-B06E-51A6F5870301}" presName="Name0" presStyleCnt="0">
        <dgm:presLayoutVars>
          <dgm:chMax val="3"/>
          <dgm:chPref val="1"/>
          <dgm:dir/>
          <dgm:animLvl val="lvl"/>
          <dgm:resizeHandles/>
        </dgm:presLayoutVars>
      </dgm:prSet>
      <dgm:spPr/>
    </dgm:pt>
    <dgm:pt modelId="{CAD712B8-173E-4C8B-A7E9-9EB4FF78083E}" type="pres">
      <dgm:prSet presAssocID="{A0E0493A-D4C6-43C8-B06E-51A6F5870301}" presName="outerBox" presStyleCnt="0"/>
      <dgm:spPr/>
    </dgm:pt>
    <dgm:pt modelId="{B3B988BC-6E4B-4083-82DE-C08950AE0BDA}" type="pres">
      <dgm:prSet presAssocID="{A0E0493A-D4C6-43C8-B06E-51A6F5870301}" presName="outerBoxParent" presStyleLbl="node1" presStyleIdx="0" presStyleCnt="1"/>
      <dgm:spPr/>
    </dgm:pt>
    <dgm:pt modelId="{3BA8251C-8F98-44D3-BD85-FE54F9AA915A}" type="pres">
      <dgm:prSet presAssocID="{A0E0493A-D4C6-43C8-B06E-51A6F5870301}" presName="outerBoxChildren" presStyleCnt="0"/>
      <dgm:spPr/>
    </dgm:pt>
    <dgm:pt modelId="{2D6F152A-459F-419C-855A-54541B79E141}" type="pres">
      <dgm:prSet presAssocID="{63275CEF-6C56-4746-8AF2-516214F43176}" presName="oChild" presStyleLbl="fgAcc1" presStyleIdx="0" presStyleCnt="6">
        <dgm:presLayoutVars>
          <dgm:bulletEnabled val="1"/>
        </dgm:presLayoutVars>
      </dgm:prSet>
      <dgm:spPr/>
    </dgm:pt>
    <dgm:pt modelId="{1640EC00-01B2-4A36-81A6-A036E7423136}" type="pres">
      <dgm:prSet presAssocID="{07E9C73B-1B23-4019-A855-5B38FC088F36}" presName="outerSibTrans" presStyleCnt="0"/>
      <dgm:spPr/>
    </dgm:pt>
    <dgm:pt modelId="{DBC64E7A-AC6F-44A3-B880-5E35C87F618B}" type="pres">
      <dgm:prSet presAssocID="{9CBAC487-C7F7-44C0-9BDA-B75E821A3392}" presName="oChild" presStyleLbl="fgAcc1" presStyleIdx="1" presStyleCnt="6">
        <dgm:presLayoutVars>
          <dgm:bulletEnabled val="1"/>
        </dgm:presLayoutVars>
      </dgm:prSet>
      <dgm:spPr/>
    </dgm:pt>
    <dgm:pt modelId="{9C3B8FDA-C863-4A2B-BF4B-A68D46188460}" type="pres">
      <dgm:prSet presAssocID="{BCEFA507-7AF6-4814-992D-4D24E1847AA6}" presName="outerSibTrans" presStyleCnt="0"/>
      <dgm:spPr/>
    </dgm:pt>
    <dgm:pt modelId="{1E390396-4A31-40BF-9048-9886E692E367}" type="pres">
      <dgm:prSet presAssocID="{96831CD1-60E7-4F09-8B46-2D651EB394A6}" presName="oChild" presStyleLbl="fgAcc1" presStyleIdx="2" presStyleCnt="6">
        <dgm:presLayoutVars>
          <dgm:bulletEnabled val="1"/>
        </dgm:presLayoutVars>
      </dgm:prSet>
      <dgm:spPr/>
    </dgm:pt>
    <dgm:pt modelId="{64DF7319-87F9-4B0D-9403-7F94B3E189D0}" type="pres">
      <dgm:prSet presAssocID="{4F984811-461D-466C-ADA3-49110C8237D9}" presName="outerSibTrans" presStyleCnt="0"/>
      <dgm:spPr/>
    </dgm:pt>
    <dgm:pt modelId="{776DA5AB-FF08-467B-A045-E266D8C2FF2A}" type="pres">
      <dgm:prSet presAssocID="{CCCC2895-ECD4-40C5-8649-E30A99929550}" presName="oChild" presStyleLbl="fgAcc1" presStyleIdx="3" presStyleCnt="6">
        <dgm:presLayoutVars>
          <dgm:bulletEnabled val="1"/>
        </dgm:presLayoutVars>
      </dgm:prSet>
      <dgm:spPr/>
    </dgm:pt>
    <dgm:pt modelId="{BF3ED760-EBA0-4377-9F74-1A3C26920E75}" type="pres">
      <dgm:prSet presAssocID="{BCA68D4E-FF84-47C6-BA6F-4B1C9705C630}" presName="outerSibTrans" presStyleCnt="0"/>
      <dgm:spPr/>
    </dgm:pt>
    <dgm:pt modelId="{0918E215-0979-45C3-89FB-3895F5B26F97}" type="pres">
      <dgm:prSet presAssocID="{5080CF2A-6EEF-44FD-A0E9-32528F041C7F}" presName="oChild" presStyleLbl="fgAcc1" presStyleIdx="4" presStyleCnt="6">
        <dgm:presLayoutVars>
          <dgm:bulletEnabled val="1"/>
        </dgm:presLayoutVars>
      </dgm:prSet>
      <dgm:spPr/>
    </dgm:pt>
    <dgm:pt modelId="{E13B0978-1E5E-4A6D-B5CD-8A5C5837FE7D}" type="pres">
      <dgm:prSet presAssocID="{0A1CFB7F-B69F-4D3B-8C54-6CC4E9DF1A89}" presName="outerSibTrans" presStyleCnt="0"/>
      <dgm:spPr/>
    </dgm:pt>
    <dgm:pt modelId="{E9D79F36-7991-46C9-9526-B62DAF6D625D}" type="pres">
      <dgm:prSet presAssocID="{4086FAC5-3265-488B-8954-3EE2FED0C2C8}" presName="oChild" presStyleLbl="fgAcc1" presStyleIdx="5" presStyleCnt="6">
        <dgm:presLayoutVars>
          <dgm:bulletEnabled val="1"/>
        </dgm:presLayoutVars>
      </dgm:prSet>
      <dgm:spPr/>
    </dgm:pt>
  </dgm:ptLst>
  <dgm:cxnLst>
    <dgm:cxn modelId="{4BA98207-0F7B-453D-9676-A2AFB454340B}" type="presOf" srcId="{4086FAC5-3265-488B-8954-3EE2FED0C2C8}" destId="{E9D79F36-7991-46C9-9526-B62DAF6D625D}" srcOrd="0" destOrd="0" presId="urn:microsoft.com/office/officeart/2005/8/layout/target2"/>
    <dgm:cxn modelId="{9B199749-FF73-4104-9E64-E0244AB6720D}" srcId="{42CCAB84-1C9E-40F3-B21B-A1449FA3C74B}" destId="{9CBAC487-C7F7-44C0-9BDA-B75E821A3392}" srcOrd="1" destOrd="0" parTransId="{DB2DC29E-9CFC-4D62-8E38-2D0A6695A431}" sibTransId="{BCEFA507-7AF6-4814-992D-4D24E1847AA6}"/>
    <dgm:cxn modelId="{DAC5A34D-1D2D-40BE-9CFE-CFED35A95CD8}" srcId="{A0E0493A-D4C6-43C8-B06E-51A6F5870301}" destId="{42CCAB84-1C9E-40F3-B21B-A1449FA3C74B}" srcOrd="0" destOrd="0" parTransId="{222BF553-597C-42D3-BA6C-D5097A9616DB}" sibTransId="{C9AD77D8-29FB-4A9A-8791-A2BFBF36E270}"/>
    <dgm:cxn modelId="{B89B1F99-35BB-42BA-ADBE-FC033F7B4939}" type="presOf" srcId="{63275CEF-6C56-4746-8AF2-516214F43176}" destId="{2D6F152A-459F-419C-855A-54541B79E141}" srcOrd="0" destOrd="0" presId="urn:microsoft.com/office/officeart/2005/8/layout/target2"/>
    <dgm:cxn modelId="{E12CF3A2-5BC1-4571-B6CA-D83FB8196D8D}" srcId="{42CCAB84-1C9E-40F3-B21B-A1449FA3C74B}" destId="{4086FAC5-3265-488B-8954-3EE2FED0C2C8}" srcOrd="5" destOrd="0" parTransId="{D3C83952-B383-41EB-A967-344B216AE099}" sibTransId="{6944E81A-AA47-427E-B679-5E4E9AD780C1}"/>
    <dgm:cxn modelId="{7FF6D9A4-AD9B-4810-A689-7103F9FCE121}" type="presOf" srcId="{5080CF2A-6EEF-44FD-A0E9-32528F041C7F}" destId="{0918E215-0979-45C3-89FB-3895F5B26F97}" srcOrd="0" destOrd="0" presId="urn:microsoft.com/office/officeart/2005/8/layout/target2"/>
    <dgm:cxn modelId="{B3E246A5-2EC2-415A-9EB7-44E157E650E0}" srcId="{42CCAB84-1C9E-40F3-B21B-A1449FA3C74B}" destId="{96831CD1-60E7-4F09-8B46-2D651EB394A6}" srcOrd="2" destOrd="0" parTransId="{885B7FCB-71C1-4C69-8864-374E52110BAB}" sibTransId="{4F984811-461D-466C-ADA3-49110C8237D9}"/>
    <dgm:cxn modelId="{975D57B4-EC52-4DB1-94BE-7205E8FA03DE}" srcId="{42CCAB84-1C9E-40F3-B21B-A1449FA3C74B}" destId="{CCCC2895-ECD4-40C5-8649-E30A99929550}" srcOrd="3" destOrd="0" parTransId="{3DF9D1D9-8CFC-4B4D-A5FD-722F416A5121}" sibTransId="{BCA68D4E-FF84-47C6-BA6F-4B1C9705C630}"/>
    <dgm:cxn modelId="{BB7014C8-FDDB-49BB-9416-68457A4002E1}" type="presOf" srcId="{96831CD1-60E7-4F09-8B46-2D651EB394A6}" destId="{1E390396-4A31-40BF-9048-9886E692E367}" srcOrd="0" destOrd="0" presId="urn:microsoft.com/office/officeart/2005/8/layout/target2"/>
    <dgm:cxn modelId="{7E7C19D2-A595-4736-8DBB-E4135B7B0366}" type="presOf" srcId="{CCCC2895-ECD4-40C5-8649-E30A99929550}" destId="{776DA5AB-FF08-467B-A045-E266D8C2FF2A}" srcOrd="0" destOrd="0" presId="urn:microsoft.com/office/officeart/2005/8/layout/target2"/>
    <dgm:cxn modelId="{DCAC43E5-5C52-4222-9E5D-1E7A04383FF3}" type="presOf" srcId="{9CBAC487-C7F7-44C0-9BDA-B75E821A3392}" destId="{DBC64E7A-AC6F-44A3-B880-5E35C87F618B}" srcOrd="0" destOrd="0" presId="urn:microsoft.com/office/officeart/2005/8/layout/target2"/>
    <dgm:cxn modelId="{DD2F3DF1-38D2-4874-AC70-0AF4B74F1EBC}" type="presOf" srcId="{A0E0493A-D4C6-43C8-B06E-51A6F5870301}" destId="{6AC64DE6-40A3-4AFD-B512-952510F053CD}" srcOrd="0" destOrd="0" presId="urn:microsoft.com/office/officeart/2005/8/layout/target2"/>
    <dgm:cxn modelId="{1DFDE7F1-C2BC-45DC-8E22-D7F078EA94B4}" srcId="{42CCAB84-1C9E-40F3-B21B-A1449FA3C74B}" destId="{63275CEF-6C56-4746-8AF2-516214F43176}" srcOrd="0" destOrd="0" parTransId="{AE3CA470-77F7-4789-8799-395A172FF787}" sibTransId="{07E9C73B-1B23-4019-A855-5B38FC088F36}"/>
    <dgm:cxn modelId="{742EA3FA-8E15-40B8-B60A-7E6A3CD37AF0}" srcId="{42CCAB84-1C9E-40F3-B21B-A1449FA3C74B}" destId="{5080CF2A-6EEF-44FD-A0E9-32528F041C7F}" srcOrd="4" destOrd="0" parTransId="{6C0C5B7A-839B-4099-A735-219BD352F7F4}" sibTransId="{0A1CFB7F-B69F-4D3B-8C54-6CC4E9DF1A89}"/>
    <dgm:cxn modelId="{DA8454FC-DA20-4F4A-8786-DA253C794940}" type="presOf" srcId="{42CCAB84-1C9E-40F3-B21B-A1449FA3C74B}" destId="{B3B988BC-6E4B-4083-82DE-C08950AE0BDA}" srcOrd="0" destOrd="0" presId="urn:microsoft.com/office/officeart/2005/8/layout/target2"/>
    <dgm:cxn modelId="{213778CA-F2E5-4213-A82A-863EADA4D3DE}" type="presParOf" srcId="{6AC64DE6-40A3-4AFD-B512-952510F053CD}" destId="{CAD712B8-173E-4C8B-A7E9-9EB4FF78083E}" srcOrd="0" destOrd="0" presId="urn:microsoft.com/office/officeart/2005/8/layout/target2"/>
    <dgm:cxn modelId="{EBD58323-B1F2-4B64-810F-85AB0827B114}" type="presParOf" srcId="{CAD712B8-173E-4C8B-A7E9-9EB4FF78083E}" destId="{B3B988BC-6E4B-4083-82DE-C08950AE0BDA}" srcOrd="0" destOrd="0" presId="urn:microsoft.com/office/officeart/2005/8/layout/target2"/>
    <dgm:cxn modelId="{3D8F6F46-DC0F-452E-A407-3C0D946D9D5C}" type="presParOf" srcId="{CAD712B8-173E-4C8B-A7E9-9EB4FF78083E}" destId="{3BA8251C-8F98-44D3-BD85-FE54F9AA915A}" srcOrd="1" destOrd="0" presId="urn:microsoft.com/office/officeart/2005/8/layout/target2"/>
    <dgm:cxn modelId="{0FB8E0FA-7B6A-4271-AEB8-5F7CAD455D66}" type="presParOf" srcId="{3BA8251C-8F98-44D3-BD85-FE54F9AA915A}" destId="{2D6F152A-459F-419C-855A-54541B79E141}" srcOrd="0" destOrd="0" presId="urn:microsoft.com/office/officeart/2005/8/layout/target2"/>
    <dgm:cxn modelId="{B6CE433A-457F-463B-8CFF-4C847B580E0F}" type="presParOf" srcId="{3BA8251C-8F98-44D3-BD85-FE54F9AA915A}" destId="{1640EC00-01B2-4A36-81A6-A036E7423136}" srcOrd="1" destOrd="0" presId="urn:microsoft.com/office/officeart/2005/8/layout/target2"/>
    <dgm:cxn modelId="{D1C1E2E3-D349-4127-BD40-014290BED26A}" type="presParOf" srcId="{3BA8251C-8F98-44D3-BD85-FE54F9AA915A}" destId="{DBC64E7A-AC6F-44A3-B880-5E35C87F618B}" srcOrd="2" destOrd="0" presId="urn:microsoft.com/office/officeart/2005/8/layout/target2"/>
    <dgm:cxn modelId="{39711308-E12F-46E0-8457-4C97B0EB49AE}" type="presParOf" srcId="{3BA8251C-8F98-44D3-BD85-FE54F9AA915A}" destId="{9C3B8FDA-C863-4A2B-BF4B-A68D46188460}" srcOrd="3" destOrd="0" presId="urn:microsoft.com/office/officeart/2005/8/layout/target2"/>
    <dgm:cxn modelId="{DE54F023-7626-4E10-A7B2-E65E17296197}" type="presParOf" srcId="{3BA8251C-8F98-44D3-BD85-FE54F9AA915A}" destId="{1E390396-4A31-40BF-9048-9886E692E367}" srcOrd="4" destOrd="0" presId="urn:microsoft.com/office/officeart/2005/8/layout/target2"/>
    <dgm:cxn modelId="{91DC972B-6416-4A63-8BBB-4618D95AF16C}" type="presParOf" srcId="{3BA8251C-8F98-44D3-BD85-FE54F9AA915A}" destId="{64DF7319-87F9-4B0D-9403-7F94B3E189D0}" srcOrd="5" destOrd="0" presId="urn:microsoft.com/office/officeart/2005/8/layout/target2"/>
    <dgm:cxn modelId="{44C48DDB-C454-427B-AC7D-B18C0DF9657D}" type="presParOf" srcId="{3BA8251C-8F98-44D3-BD85-FE54F9AA915A}" destId="{776DA5AB-FF08-467B-A045-E266D8C2FF2A}" srcOrd="6" destOrd="0" presId="urn:microsoft.com/office/officeart/2005/8/layout/target2"/>
    <dgm:cxn modelId="{4BD1E74B-F945-449E-B22D-F92BEF700853}" type="presParOf" srcId="{3BA8251C-8F98-44D3-BD85-FE54F9AA915A}" destId="{BF3ED760-EBA0-4377-9F74-1A3C26920E75}" srcOrd="7" destOrd="0" presId="urn:microsoft.com/office/officeart/2005/8/layout/target2"/>
    <dgm:cxn modelId="{50A2F63D-D1B3-4BD1-9C47-512BDE0120FD}" type="presParOf" srcId="{3BA8251C-8F98-44D3-BD85-FE54F9AA915A}" destId="{0918E215-0979-45C3-89FB-3895F5B26F97}" srcOrd="8" destOrd="0" presId="urn:microsoft.com/office/officeart/2005/8/layout/target2"/>
    <dgm:cxn modelId="{A6A98053-30C1-479C-B869-3B422DA6FE01}" type="presParOf" srcId="{3BA8251C-8F98-44D3-BD85-FE54F9AA915A}" destId="{E13B0978-1E5E-4A6D-B5CD-8A5C5837FE7D}" srcOrd="9" destOrd="0" presId="urn:microsoft.com/office/officeart/2005/8/layout/target2"/>
    <dgm:cxn modelId="{9D9D0F0A-44F7-49D1-89C9-70A7F118C1CB}" type="presParOf" srcId="{3BA8251C-8F98-44D3-BD85-FE54F9AA915A}" destId="{E9D79F36-7991-46C9-9526-B62DAF6D625D}" srcOrd="10" destOrd="0" presId="urn:microsoft.com/office/officeart/2005/8/layout/targe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E81751-9DF6-4785-84B4-BF01AD794DFD}" type="doc">
      <dgm:prSet loTypeId="urn:microsoft.com/office/officeart/2005/8/layout/target2" loCatId="relationship" qsTypeId="urn:microsoft.com/office/officeart/2005/8/quickstyle/simple1" qsCatId="simple" csTypeId="urn:microsoft.com/office/officeart/2005/8/colors/accent1_2" csCatId="accent1" phldr="1"/>
      <dgm:spPr/>
      <dgm:t>
        <a:bodyPr/>
        <a:lstStyle/>
        <a:p>
          <a:endParaRPr lang="en-US"/>
        </a:p>
      </dgm:t>
    </dgm:pt>
    <dgm:pt modelId="{8C51A5E1-0E43-4378-94AC-B8E77C44066A}">
      <dgm:prSet phldrT="[Text]"/>
      <dgm:spPr/>
      <dgm:t>
        <a:bodyPr/>
        <a:lstStyle/>
        <a:p>
          <a:r>
            <a:rPr lang="en-US" dirty="0"/>
            <a:t>Interventions</a:t>
          </a:r>
        </a:p>
      </dgm:t>
    </dgm:pt>
    <dgm:pt modelId="{47D37C29-0E8C-4DB0-9F6C-1A56CE8230AE}" type="parTrans" cxnId="{823BE1F7-9AF9-4373-8224-57C4D91CC497}">
      <dgm:prSet/>
      <dgm:spPr/>
      <dgm:t>
        <a:bodyPr/>
        <a:lstStyle/>
        <a:p>
          <a:endParaRPr lang="en-US"/>
        </a:p>
      </dgm:t>
    </dgm:pt>
    <dgm:pt modelId="{6F86EA06-09CD-4BF4-94B9-61935A9E8B11}" type="sibTrans" cxnId="{823BE1F7-9AF9-4373-8224-57C4D91CC497}">
      <dgm:prSet/>
      <dgm:spPr/>
      <dgm:t>
        <a:bodyPr/>
        <a:lstStyle/>
        <a:p>
          <a:endParaRPr lang="en-US"/>
        </a:p>
      </dgm:t>
    </dgm:pt>
    <dgm:pt modelId="{44072749-BB74-4308-8325-A2C427CB1982}">
      <dgm:prSet phldrT="[Text]"/>
      <dgm:spPr/>
      <dgm:t>
        <a:bodyPr/>
        <a:lstStyle/>
        <a:p>
          <a:r>
            <a:rPr lang="en-US" dirty="0"/>
            <a:t>Techniques</a:t>
          </a:r>
        </a:p>
      </dgm:t>
    </dgm:pt>
    <dgm:pt modelId="{1F5EBBE6-1B0E-468C-BF3B-218879FB1372}" type="parTrans" cxnId="{49559A27-A061-4082-A4AF-7B04738E3777}">
      <dgm:prSet/>
      <dgm:spPr/>
      <dgm:t>
        <a:bodyPr/>
        <a:lstStyle/>
        <a:p>
          <a:endParaRPr lang="en-US"/>
        </a:p>
      </dgm:t>
    </dgm:pt>
    <dgm:pt modelId="{9E816D4D-519B-4F15-86B3-C79BBC99A4F3}" type="sibTrans" cxnId="{49559A27-A061-4082-A4AF-7B04738E3777}">
      <dgm:prSet/>
      <dgm:spPr/>
      <dgm:t>
        <a:bodyPr/>
        <a:lstStyle/>
        <a:p>
          <a:endParaRPr lang="en-US"/>
        </a:p>
      </dgm:t>
    </dgm:pt>
    <dgm:pt modelId="{05340176-3BCC-488B-A0C0-D926908B59AF}">
      <dgm:prSet phldrT="[Text]"/>
      <dgm:spPr/>
      <dgm:t>
        <a:bodyPr/>
        <a:lstStyle/>
        <a:p>
          <a:r>
            <a:rPr lang="en-US" dirty="0"/>
            <a:t>Referral</a:t>
          </a:r>
        </a:p>
      </dgm:t>
    </dgm:pt>
    <dgm:pt modelId="{6E9FC8C7-8C42-4243-9836-EB890E5D2067}" type="parTrans" cxnId="{B984B5AC-B96A-48F4-8547-8092D2CD6DCF}">
      <dgm:prSet/>
      <dgm:spPr/>
      <dgm:t>
        <a:bodyPr/>
        <a:lstStyle/>
        <a:p>
          <a:endParaRPr lang="en-US"/>
        </a:p>
      </dgm:t>
    </dgm:pt>
    <dgm:pt modelId="{D52672DB-A32F-415F-AE0D-630B28EAF3D1}" type="sibTrans" cxnId="{B984B5AC-B96A-48F4-8547-8092D2CD6DCF}">
      <dgm:prSet/>
      <dgm:spPr/>
      <dgm:t>
        <a:bodyPr/>
        <a:lstStyle/>
        <a:p>
          <a:endParaRPr lang="en-US"/>
        </a:p>
      </dgm:t>
    </dgm:pt>
    <dgm:pt modelId="{9EB2CEC2-9662-4016-BADD-AF0226AF1643}">
      <dgm:prSet phldrT="[Text]"/>
      <dgm:spPr/>
      <dgm:t>
        <a:bodyPr/>
        <a:lstStyle/>
        <a:p>
          <a:r>
            <a:rPr lang="en-US" dirty="0"/>
            <a:t>Control</a:t>
          </a:r>
        </a:p>
      </dgm:t>
    </dgm:pt>
    <dgm:pt modelId="{6ACE9B06-AC1F-4F17-87DA-6CF15677B8D8}" type="parTrans" cxnId="{A4CCF3CB-FEE0-4CDD-8C6F-CC1BC2D67B6B}">
      <dgm:prSet/>
      <dgm:spPr/>
      <dgm:t>
        <a:bodyPr/>
        <a:lstStyle/>
        <a:p>
          <a:endParaRPr lang="en-US"/>
        </a:p>
      </dgm:t>
    </dgm:pt>
    <dgm:pt modelId="{B1DD64C9-F65A-4384-B949-23211487F722}" type="sibTrans" cxnId="{A4CCF3CB-FEE0-4CDD-8C6F-CC1BC2D67B6B}">
      <dgm:prSet/>
      <dgm:spPr/>
      <dgm:t>
        <a:bodyPr/>
        <a:lstStyle/>
        <a:p>
          <a:endParaRPr lang="en-US"/>
        </a:p>
      </dgm:t>
    </dgm:pt>
    <dgm:pt modelId="{501642B8-D901-4719-9429-73AAEDFED76F}">
      <dgm:prSet phldrT="[Text]"/>
      <dgm:spPr/>
      <dgm:t>
        <a:bodyPr/>
        <a:lstStyle/>
        <a:p>
          <a:r>
            <a:rPr lang="en-US" dirty="0"/>
            <a:t>Students Paying Attention</a:t>
          </a:r>
        </a:p>
      </dgm:t>
    </dgm:pt>
    <dgm:pt modelId="{2C858144-4F71-46B3-B45C-9E967D122DC4}" type="parTrans" cxnId="{79A18B95-818C-4F95-A96B-A6204FD57DF3}">
      <dgm:prSet/>
      <dgm:spPr/>
    </dgm:pt>
    <dgm:pt modelId="{E221E13A-3DD2-4542-BDE3-BB8691E6E7C0}" type="sibTrans" cxnId="{79A18B95-818C-4F95-A96B-A6204FD57DF3}">
      <dgm:prSet/>
      <dgm:spPr/>
    </dgm:pt>
    <dgm:pt modelId="{2DB50E2D-C51D-4862-91A9-6C1A068E75A1}">
      <dgm:prSet phldrT="[Text]"/>
      <dgm:spPr/>
      <dgm:t>
        <a:bodyPr/>
        <a:lstStyle/>
        <a:p>
          <a:r>
            <a:rPr lang="en-US" dirty="0"/>
            <a:t>Students on Task</a:t>
          </a:r>
        </a:p>
      </dgm:t>
    </dgm:pt>
    <dgm:pt modelId="{7AC84CED-9ECC-4C75-B9EB-E35F47F58FED}" type="parTrans" cxnId="{28BDA8D2-C100-4EDC-8014-9A126824B98E}">
      <dgm:prSet/>
      <dgm:spPr/>
    </dgm:pt>
    <dgm:pt modelId="{C82C6BA3-C4B2-471D-8D5F-526F4D0C3B32}" type="sibTrans" cxnId="{28BDA8D2-C100-4EDC-8014-9A126824B98E}">
      <dgm:prSet/>
      <dgm:spPr/>
    </dgm:pt>
    <dgm:pt modelId="{DAFCC416-242C-4081-BE49-2BE876BFF64B}" type="pres">
      <dgm:prSet presAssocID="{F9E81751-9DF6-4785-84B4-BF01AD794DFD}" presName="Name0" presStyleCnt="0">
        <dgm:presLayoutVars>
          <dgm:chMax val="3"/>
          <dgm:chPref val="1"/>
          <dgm:dir/>
          <dgm:animLvl val="lvl"/>
          <dgm:resizeHandles/>
        </dgm:presLayoutVars>
      </dgm:prSet>
      <dgm:spPr/>
    </dgm:pt>
    <dgm:pt modelId="{1E6F465C-369C-4847-94A6-B7346DF65EFD}" type="pres">
      <dgm:prSet presAssocID="{F9E81751-9DF6-4785-84B4-BF01AD794DFD}" presName="outerBox" presStyleCnt="0"/>
      <dgm:spPr/>
    </dgm:pt>
    <dgm:pt modelId="{B9A94D91-2BA3-4523-9D7F-2988768D7469}" type="pres">
      <dgm:prSet presAssocID="{F9E81751-9DF6-4785-84B4-BF01AD794DFD}" presName="outerBoxParent" presStyleLbl="node1" presStyleIdx="0" presStyleCnt="2"/>
      <dgm:spPr/>
    </dgm:pt>
    <dgm:pt modelId="{018C3443-4709-4E8A-A46A-C5A0EC08BA78}" type="pres">
      <dgm:prSet presAssocID="{F9E81751-9DF6-4785-84B4-BF01AD794DFD}" presName="outerBoxChildren" presStyleCnt="0"/>
      <dgm:spPr/>
    </dgm:pt>
    <dgm:pt modelId="{9A4505D9-C98F-495B-B284-08225D1B13D0}" type="pres">
      <dgm:prSet presAssocID="{44072749-BB74-4308-8325-A2C427CB1982}" presName="oChild" presStyleLbl="fgAcc1" presStyleIdx="0" presStyleCnt="4">
        <dgm:presLayoutVars>
          <dgm:bulletEnabled val="1"/>
        </dgm:presLayoutVars>
      </dgm:prSet>
      <dgm:spPr/>
    </dgm:pt>
    <dgm:pt modelId="{2FF371EE-D679-4569-AFB6-2EA2A33965C0}" type="pres">
      <dgm:prSet presAssocID="{9E816D4D-519B-4F15-86B3-C79BBC99A4F3}" presName="outerSibTrans" presStyleCnt="0"/>
      <dgm:spPr/>
    </dgm:pt>
    <dgm:pt modelId="{7CC98FF7-2463-4EDC-9A61-A465CD85996E}" type="pres">
      <dgm:prSet presAssocID="{05340176-3BCC-488B-A0C0-D926908B59AF}" presName="oChild" presStyleLbl="fgAcc1" presStyleIdx="1" presStyleCnt="4">
        <dgm:presLayoutVars>
          <dgm:bulletEnabled val="1"/>
        </dgm:presLayoutVars>
      </dgm:prSet>
      <dgm:spPr/>
    </dgm:pt>
    <dgm:pt modelId="{C67927A0-48D9-43AB-83EF-09B606BDA04C}" type="pres">
      <dgm:prSet presAssocID="{F9E81751-9DF6-4785-84B4-BF01AD794DFD}" presName="middleBox" presStyleCnt="0"/>
      <dgm:spPr/>
    </dgm:pt>
    <dgm:pt modelId="{6ABBE3BE-9960-43F3-B3AF-800E96A807C2}" type="pres">
      <dgm:prSet presAssocID="{F9E81751-9DF6-4785-84B4-BF01AD794DFD}" presName="middleBoxParent" presStyleLbl="node1" presStyleIdx="1" presStyleCnt="2"/>
      <dgm:spPr/>
    </dgm:pt>
    <dgm:pt modelId="{A5BEE7C2-467F-4210-8646-041530613469}" type="pres">
      <dgm:prSet presAssocID="{F9E81751-9DF6-4785-84B4-BF01AD794DFD}" presName="middleBoxChildren" presStyleCnt="0"/>
      <dgm:spPr/>
    </dgm:pt>
    <dgm:pt modelId="{9484ECC9-CE51-4F35-AE95-686E72AC3B41}" type="pres">
      <dgm:prSet presAssocID="{2DB50E2D-C51D-4862-91A9-6C1A068E75A1}" presName="mChild" presStyleLbl="fgAcc1" presStyleIdx="2" presStyleCnt="4" custLinFactNeighborX="11987">
        <dgm:presLayoutVars>
          <dgm:bulletEnabled val="1"/>
        </dgm:presLayoutVars>
      </dgm:prSet>
      <dgm:spPr/>
    </dgm:pt>
    <dgm:pt modelId="{52C4BDF9-8C0E-4575-A392-CB5BFB6736F1}" type="pres">
      <dgm:prSet presAssocID="{C82C6BA3-C4B2-471D-8D5F-526F4D0C3B32}" presName="middleSibTrans" presStyleCnt="0"/>
      <dgm:spPr/>
    </dgm:pt>
    <dgm:pt modelId="{B5CB1EB1-0976-4140-A24E-8E1E7837EF2B}" type="pres">
      <dgm:prSet presAssocID="{501642B8-D901-4719-9429-73AAEDFED76F}" presName="mChild" presStyleLbl="fgAcc1" presStyleIdx="3" presStyleCnt="4">
        <dgm:presLayoutVars>
          <dgm:bulletEnabled val="1"/>
        </dgm:presLayoutVars>
      </dgm:prSet>
      <dgm:spPr/>
    </dgm:pt>
  </dgm:ptLst>
  <dgm:cxnLst>
    <dgm:cxn modelId="{9183F303-46F7-453E-AD8A-E7EACD66FEF2}" type="presOf" srcId="{05340176-3BCC-488B-A0C0-D926908B59AF}" destId="{7CC98FF7-2463-4EDC-9A61-A465CD85996E}" srcOrd="0" destOrd="0" presId="urn:microsoft.com/office/officeart/2005/8/layout/target2"/>
    <dgm:cxn modelId="{7FA1FF1D-9813-4143-A7FB-59BA1D6D3B94}" type="presOf" srcId="{8C51A5E1-0E43-4378-94AC-B8E77C44066A}" destId="{B9A94D91-2BA3-4523-9D7F-2988768D7469}" srcOrd="0" destOrd="0" presId="urn:microsoft.com/office/officeart/2005/8/layout/target2"/>
    <dgm:cxn modelId="{49559A27-A061-4082-A4AF-7B04738E3777}" srcId="{8C51A5E1-0E43-4378-94AC-B8E77C44066A}" destId="{44072749-BB74-4308-8325-A2C427CB1982}" srcOrd="0" destOrd="0" parTransId="{1F5EBBE6-1B0E-468C-BF3B-218879FB1372}" sibTransId="{9E816D4D-519B-4F15-86B3-C79BBC99A4F3}"/>
    <dgm:cxn modelId="{02AA0E40-755F-4CD7-8309-41F1B3A8BF77}" type="presOf" srcId="{2DB50E2D-C51D-4862-91A9-6C1A068E75A1}" destId="{9484ECC9-CE51-4F35-AE95-686E72AC3B41}" srcOrd="0" destOrd="0" presId="urn:microsoft.com/office/officeart/2005/8/layout/target2"/>
    <dgm:cxn modelId="{B6174273-0034-49D8-A29A-9D1BC8114ADE}" type="presOf" srcId="{9EB2CEC2-9662-4016-BADD-AF0226AF1643}" destId="{6ABBE3BE-9960-43F3-B3AF-800E96A807C2}" srcOrd="0" destOrd="0" presId="urn:microsoft.com/office/officeart/2005/8/layout/target2"/>
    <dgm:cxn modelId="{79A18B95-818C-4F95-A96B-A6204FD57DF3}" srcId="{9EB2CEC2-9662-4016-BADD-AF0226AF1643}" destId="{501642B8-D901-4719-9429-73AAEDFED76F}" srcOrd="1" destOrd="0" parTransId="{2C858144-4F71-46B3-B45C-9E967D122DC4}" sibTransId="{E221E13A-3DD2-4542-BDE3-BB8691E6E7C0}"/>
    <dgm:cxn modelId="{B984B5AC-B96A-48F4-8547-8092D2CD6DCF}" srcId="{8C51A5E1-0E43-4378-94AC-B8E77C44066A}" destId="{05340176-3BCC-488B-A0C0-D926908B59AF}" srcOrd="1" destOrd="0" parTransId="{6E9FC8C7-8C42-4243-9836-EB890E5D2067}" sibTransId="{D52672DB-A32F-415F-AE0D-630B28EAF3D1}"/>
    <dgm:cxn modelId="{2A3F0EC1-AA79-40A5-BA2B-EB4C1A95DDDE}" type="presOf" srcId="{F9E81751-9DF6-4785-84B4-BF01AD794DFD}" destId="{DAFCC416-242C-4081-BE49-2BE876BFF64B}" srcOrd="0" destOrd="0" presId="urn:microsoft.com/office/officeart/2005/8/layout/target2"/>
    <dgm:cxn modelId="{3E9279C4-BFED-4146-B82B-6CD8D065775C}" type="presOf" srcId="{501642B8-D901-4719-9429-73AAEDFED76F}" destId="{B5CB1EB1-0976-4140-A24E-8E1E7837EF2B}" srcOrd="0" destOrd="0" presId="urn:microsoft.com/office/officeart/2005/8/layout/target2"/>
    <dgm:cxn modelId="{A4CCF3CB-FEE0-4CDD-8C6F-CC1BC2D67B6B}" srcId="{F9E81751-9DF6-4785-84B4-BF01AD794DFD}" destId="{9EB2CEC2-9662-4016-BADD-AF0226AF1643}" srcOrd="1" destOrd="0" parTransId="{6ACE9B06-AC1F-4F17-87DA-6CF15677B8D8}" sibTransId="{B1DD64C9-F65A-4384-B949-23211487F722}"/>
    <dgm:cxn modelId="{28BDA8D2-C100-4EDC-8014-9A126824B98E}" srcId="{9EB2CEC2-9662-4016-BADD-AF0226AF1643}" destId="{2DB50E2D-C51D-4862-91A9-6C1A068E75A1}" srcOrd="0" destOrd="0" parTransId="{7AC84CED-9ECC-4C75-B9EB-E35F47F58FED}" sibTransId="{C82C6BA3-C4B2-471D-8D5F-526F4D0C3B32}"/>
    <dgm:cxn modelId="{291F84DC-CC81-47D5-AEC3-20D12BE6877A}" type="presOf" srcId="{44072749-BB74-4308-8325-A2C427CB1982}" destId="{9A4505D9-C98F-495B-B284-08225D1B13D0}" srcOrd="0" destOrd="0" presId="urn:microsoft.com/office/officeart/2005/8/layout/target2"/>
    <dgm:cxn modelId="{823BE1F7-9AF9-4373-8224-57C4D91CC497}" srcId="{F9E81751-9DF6-4785-84B4-BF01AD794DFD}" destId="{8C51A5E1-0E43-4378-94AC-B8E77C44066A}" srcOrd="0" destOrd="0" parTransId="{47D37C29-0E8C-4DB0-9F6C-1A56CE8230AE}" sibTransId="{6F86EA06-09CD-4BF4-94B9-61935A9E8B11}"/>
    <dgm:cxn modelId="{158BA6A7-1326-41D5-BA3E-0BA303951614}" type="presParOf" srcId="{DAFCC416-242C-4081-BE49-2BE876BFF64B}" destId="{1E6F465C-369C-4847-94A6-B7346DF65EFD}" srcOrd="0" destOrd="0" presId="urn:microsoft.com/office/officeart/2005/8/layout/target2"/>
    <dgm:cxn modelId="{C4107C4B-C24D-485D-98FA-C29D29A8F367}" type="presParOf" srcId="{1E6F465C-369C-4847-94A6-B7346DF65EFD}" destId="{B9A94D91-2BA3-4523-9D7F-2988768D7469}" srcOrd="0" destOrd="0" presId="urn:microsoft.com/office/officeart/2005/8/layout/target2"/>
    <dgm:cxn modelId="{73B46D7A-5F08-4F51-999B-C2D666DE89E5}" type="presParOf" srcId="{1E6F465C-369C-4847-94A6-B7346DF65EFD}" destId="{018C3443-4709-4E8A-A46A-C5A0EC08BA78}" srcOrd="1" destOrd="0" presId="urn:microsoft.com/office/officeart/2005/8/layout/target2"/>
    <dgm:cxn modelId="{7BD0CDF3-F696-4839-8349-61A679878F26}" type="presParOf" srcId="{018C3443-4709-4E8A-A46A-C5A0EC08BA78}" destId="{9A4505D9-C98F-495B-B284-08225D1B13D0}" srcOrd="0" destOrd="0" presId="urn:microsoft.com/office/officeart/2005/8/layout/target2"/>
    <dgm:cxn modelId="{A31BB9F9-5D73-422B-A599-BBAF83F647A6}" type="presParOf" srcId="{018C3443-4709-4E8A-A46A-C5A0EC08BA78}" destId="{2FF371EE-D679-4569-AFB6-2EA2A33965C0}" srcOrd="1" destOrd="0" presId="urn:microsoft.com/office/officeart/2005/8/layout/target2"/>
    <dgm:cxn modelId="{F21B02F1-5218-4CD6-879D-B859B7772AA5}" type="presParOf" srcId="{018C3443-4709-4E8A-A46A-C5A0EC08BA78}" destId="{7CC98FF7-2463-4EDC-9A61-A465CD85996E}" srcOrd="2" destOrd="0" presId="urn:microsoft.com/office/officeart/2005/8/layout/target2"/>
    <dgm:cxn modelId="{8B477244-3FDF-4381-A5B3-D0345E06AC82}" type="presParOf" srcId="{DAFCC416-242C-4081-BE49-2BE876BFF64B}" destId="{C67927A0-48D9-43AB-83EF-09B606BDA04C}" srcOrd="1" destOrd="0" presId="urn:microsoft.com/office/officeart/2005/8/layout/target2"/>
    <dgm:cxn modelId="{F83CA5C2-A4A9-4F71-87BD-01B7BA712CBF}" type="presParOf" srcId="{C67927A0-48D9-43AB-83EF-09B606BDA04C}" destId="{6ABBE3BE-9960-43F3-B3AF-800E96A807C2}" srcOrd="0" destOrd="0" presId="urn:microsoft.com/office/officeart/2005/8/layout/target2"/>
    <dgm:cxn modelId="{B376D55F-86E8-4D6F-8BF8-FF2F2B616462}" type="presParOf" srcId="{C67927A0-48D9-43AB-83EF-09B606BDA04C}" destId="{A5BEE7C2-467F-4210-8646-041530613469}" srcOrd="1" destOrd="0" presId="urn:microsoft.com/office/officeart/2005/8/layout/target2"/>
    <dgm:cxn modelId="{D06731BE-4E09-4FAA-9A1B-21C30B5ECE9E}" type="presParOf" srcId="{A5BEE7C2-467F-4210-8646-041530613469}" destId="{9484ECC9-CE51-4F35-AE95-686E72AC3B41}" srcOrd="0" destOrd="0" presId="urn:microsoft.com/office/officeart/2005/8/layout/target2"/>
    <dgm:cxn modelId="{C9B2980C-8EF8-429F-9201-48CFB77E4CA1}" type="presParOf" srcId="{A5BEE7C2-467F-4210-8646-041530613469}" destId="{52C4BDF9-8C0E-4575-A392-CB5BFB6736F1}" srcOrd="1" destOrd="0" presId="urn:microsoft.com/office/officeart/2005/8/layout/target2"/>
    <dgm:cxn modelId="{7FDE41F4-5A44-4CF9-A544-65FAC6A51302}" type="presParOf" srcId="{A5BEE7C2-467F-4210-8646-041530613469}" destId="{B5CB1EB1-0976-4140-A24E-8E1E7837EF2B}" srcOrd="2" destOrd="0" presId="urn:microsoft.com/office/officeart/2005/8/layout/targe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D41319D-53B5-43C9-ADD5-3CB82E4B0875}" type="doc">
      <dgm:prSet loTypeId="urn:microsoft.com/office/officeart/2005/8/layout/target2" loCatId="relationship" qsTypeId="urn:microsoft.com/office/officeart/2005/8/quickstyle/simple1" qsCatId="simple" csTypeId="urn:microsoft.com/office/officeart/2005/8/colors/accent1_2" csCatId="accent1" phldr="1"/>
      <dgm:spPr/>
      <dgm:t>
        <a:bodyPr/>
        <a:lstStyle/>
        <a:p>
          <a:endParaRPr lang="en-US"/>
        </a:p>
      </dgm:t>
    </dgm:pt>
    <dgm:pt modelId="{C5ED69F2-9752-485F-BF32-86B8CBD63CBD}">
      <dgm:prSet phldrT="[Text]"/>
      <dgm:spPr/>
      <dgm:t>
        <a:bodyPr/>
        <a:lstStyle/>
        <a:p>
          <a:r>
            <a:rPr lang="en-US" dirty="0"/>
            <a:t>Intervention</a:t>
          </a:r>
        </a:p>
      </dgm:t>
    </dgm:pt>
    <dgm:pt modelId="{DA815B44-E617-4912-AD29-A9B7812AA89F}" type="parTrans" cxnId="{7917F690-D870-4DB3-9A26-999FCDA5336B}">
      <dgm:prSet/>
      <dgm:spPr/>
      <dgm:t>
        <a:bodyPr/>
        <a:lstStyle/>
        <a:p>
          <a:endParaRPr lang="en-US"/>
        </a:p>
      </dgm:t>
    </dgm:pt>
    <dgm:pt modelId="{3A87B145-BDAC-46E7-AF66-51143C3ABA6E}" type="sibTrans" cxnId="{7917F690-D870-4DB3-9A26-999FCDA5336B}">
      <dgm:prSet/>
      <dgm:spPr/>
      <dgm:t>
        <a:bodyPr/>
        <a:lstStyle/>
        <a:p>
          <a:endParaRPr lang="en-US"/>
        </a:p>
      </dgm:t>
    </dgm:pt>
    <dgm:pt modelId="{E549E3D3-A951-4C63-977F-DD2E3622F804}">
      <dgm:prSet phldrT="[Text]"/>
      <dgm:spPr/>
      <dgm:t>
        <a:bodyPr/>
        <a:lstStyle/>
        <a:p>
          <a:r>
            <a:rPr lang="en-US" dirty="0"/>
            <a:t>Management Techniques</a:t>
          </a:r>
        </a:p>
      </dgm:t>
    </dgm:pt>
    <dgm:pt modelId="{F272BC2C-05D9-4FA3-B971-DB1DD6DA5FF9}" type="parTrans" cxnId="{B02991A9-9546-4DD0-8DA8-621C8FF3A4B4}">
      <dgm:prSet/>
      <dgm:spPr/>
      <dgm:t>
        <a:bodyPr/>
        <a:lstStyle/>
        <a:p>
          <a:endParaRPr lang="en-US"/>
        </a:p>
      </dgm:t>
    </dgm:pt>
    <dgm:pt modelId="{85F9DE91-5C86-410C-A4F7-FAB64E4D2A9D}" type="sibTrans" cxnId="{B02991A9-9546-4DD0-8DA8-621C8FF3A4B4}">
      <dgm:prSet/>
      <dgm:spPr/>
      <dgm:t>
        <a:bodyPr/>
        <a:lstStyle/>
        <a:p>
          <a:endParaRPr lang="en-US"/>
        </a:p>
      </dgm:t>
    </dgm:pt>
    <dgm:pt modelId="{603C4265-BA08-4412-8B6B-063471CA3627}">
      <dgm:prSet phldrT="[Text]" custT="1"/>
      <dgm:spPr/>
      <dgm:t>
        <a:bodyPr/>
        <a:lstStyle/>
        <a:p>
          <a:r>
            <a:rPr lang="en-US" sz="2400" b="1" dirty="0">
              <a:solidFill>
                <a:srgbClr val="FF0000"/>
              </a:solidFill>
            </a:rPr>
            <a:t>Referral</a:t>
          </a:r>
        </a:p>
      </dgm:t>
    </dgm:pt>
    <dgm:pt modelId="{91230D46-2140-4A77-A3EB-AF85B0399B70}" type="parTrans" cxnId="{AF110F22-334E-43BD-964B-7734FC3F6A5F}">
      <dgm:prSet/>
      <dgm:spPr/>
      <dgm:t>
        <a:bodyPr/>
        <a:lstStyle/>
        <a:p>
          <a:endParaRPr lang="en-US"/>
        </a:p>
      </dgm:t>
    </dgm:pt>
    <dgm:pt modelId="{E70F0D70-B778-4140-860C-A0543388541D}" type="sibTrans" cxnId="{AF110F22-334E-43BD-964B-7734FC3F6A5F}">
      <dgm:prSet/>
      <dgm:spPr/>
      <dgm:t>
        <a:bodyPr/>
        <a:lstStyle/>
        <a:p>
          <a:endParaRPr lang="en-US"/>
        </a:p>
      </dgm:t>
    </dgm:pt>
    <dgm:pt modelId="{167105B7-5B4B-4E97-AA79-40C7BE18071C}">
      <dgm:prSet phldrT="[Text]"/>
      <dgm:spPr/>
      <dgm:t>
        <a:bodyPr/>
        <a:lstStyle/>
        <a:p>
          <a:r>
            <a:rPr lang="en-US" dirty="0"/>
            <a:t>Control</a:t>
          </a:r>
        </a:p>
      </dgm:t>
    </dgm:pt>
    <dgm:pt modelId="{F4DC877B-42C1-4007-A7F2-964642F43F77}" type="parTrans" cxnId="{CDEB0016-CB24-496C-A911-DD6C0DA34DCB}">
      <dgm:prSet/>
      <dgm:spPr/>
      <dgm:t>
        <a:bodyPr/>
        <a:lstStyle/>
        <a:p>
          <a:endParaRPr lang="en-US"/>
        </a:p>
      </dgm:t>
    </dgm:pt>
    <dgm:pt modelId="{F928C417-7556-4827-841D-F382C27B2B16}" type="sibTrans" cxnId="{CDEB0016-CB24-496C-A911-DD6C0DA34DCB}">
      <dgm:prSet/>
      <dgm:spPr/>
      <dgm:t>
        <a:bodyPr/>
        <a:lstStyle/>
        <a:p>
          <a:endParaRPr lang="en-US"/>
        </a:p>
      </dgm:t>
    </dgm:pt>
    <dgm:pt modelId="{8F67A0E5-0CA5-4D6F-8BB8-211DA0634C15}">
      <dgm:prSet phldrT="[Text]"/>
      <dgm:spPr/>
      <dgm:t>
        <a:bodyPr/>
        <a:lstStyle/>
        <a:p>
          <a:r>
            <a:rPr lang="en-US" dirty="0"/>
            <a:t>On Task</a:t>
          </a:r>
        </a:p>
      </dgm:t>
    </dgm:pt>
    <dgm:pt modelId="{50FE184D-E0CD-4F86-A1F1-B695B5929E7F}" type="parTrans" cxnId="{042C782F-0037-4D68-B8FA-3C8578D0E639}">
      <dgm:prSet/>
      <dgm:spPr/>
      <dgm:t>
        <a:bodyPr/>
        <a:lstStyle/>
        <a:p>
          <a:endParaRPr lang="en-US"/>
        </a:p>
      </dgm:t>
    </dgm:pt>
    <dgm:pt modelId="{6F74A940-B68C-4CED-A9B3-7C8678B35472}" type="sibTrans" cxnId="{042C782F-0037-4D68-B8FA-3C8578D0E639}">
      <dgm:prSet/>
      <dgm:spPr/>
      <dgm:t>
        <a:bodyPr/>
        <a:lstStyle/>
        <a:p>
          <a:endParaRPr lang="en-US"/>
        </a:p>
      </dgm:t>
    </dgm:pt>
    <dgm:pt modelId="{327E9E9E-AA47-4149-94DA-E15ED4BDB622}">
      <dgm:prSet phldrT="[Text]"/>
      <dgm:spPr/>
      <dgm:t>
        <a:bodyPr/>
        <a:lstStyle/>
        <a:p>
          <a:r>
            <a:rPr lang="en-US" dirty="0"/>
            <a:t>Paying Attention</a:t>
          </a:r>
        </a:p>
      </dgm:t>
    </dgm:pt>
    <dgm:pt modelId="{5B1E4190-07B7-4004-9C5F-EEE88990E126}" type="parTrans" cxnId="{844F7969-D9B4-41E7-87FB-E4C2193FA3F0}">
      <dgm:prSet/>
      <dgm:spPr/>
      <dgm:t>
        <a:bodyPr/>
        <a:lstStyle/>
        <a:p>
          <a:endParaRPr lang="en-US"/>
        </a:p>
      </dgm:t>
    </dgm:pt>
    <dgm:pt modelId="{FC251150-E860-4917-A8A9-94A8ED352BD5}" type="sibTrans" cxnId="{844F7969-D9B4-41E7-87FB-E4C2193FA3F0}">
      <dgm:prSet/>
      <dgm:spPr/>
      <dgm:t>
        <a:bodyPr/>
        <a:lstStyle/>
        <a:p>
          <a:endParaRPr lang="en-US"/>
        </a:p>
      </dgm:t>
    </dgm:pt>
    <dgm:pt modelId="{4D5EB08F-32AD-43F1-B86F-B74FF7A498B5}">
      <dgm:prSet phldrT="[Text]"/>
      <dgm:spPr/>
      <dgm:t>
        <a:bodyPr/>
        <a:lstStyle/>
        <a:p>
          <a:r>
            <a:rPr lang="en-US" dirty="0"/>
            <a:t>Instruction</a:t>
          </a:r>
        </a:p>
      </dgm:t>
    </dgm:pt>
    <dgm:pt modelId="{94F2DC73-9D87-44AA-BB31-4D8E94C2BC87}" type="parTrans" cxnId="{8F0C27EF-B3AA-4F7A-9BBB-251406CB914D}">
      <dgm:prSet/>
      <dgm:spPr/>
      <dgm:t>
        <a:bodyPr/>
        <a:lstStyle/>
        <a:p>
          <a:endParaRPr lang="en-US"/>
        </a:p>
      </dgm:t>
    </dgm:pt>
    <dgm:pt modelId="{921BA471-7906-43E7-845F-20F84E4741C7}" type="sibTrans" cxnId="{8F0C27EF-B3AA-4F7A-9BBB-251406CB914D}">
      <dgm:prSet/>
      <dgm:spPr/>
      <dgm:t>
        <a:bodyPr/>
        <a:lstStyle/>
        <a:p>
          <a:endParaRPr lang="en-US"/>
        </a:p>
      </dgm:t>
    </dgm:pt>
    <dgm:pt modelId="{F036022A-69FB-4167-AF3C-C4E477D05C64}">
      <dgm:prSet phldrT="[Text]"/>
      <dgm:spPr/>
      <dgm:t>
        <a:bodyPr/>
        <a:lstStyle/>
        <a:p>
          <a:r>
            <a:rPr lang="en-US" dirty="0"/>
            <a:t>Content</a:t>
          </a:r>
        </a:p>
      </dgm:t>
    </dgm:pt>
    <dgm:pt modelId="{DABE9543-222B-4F99-863D-EFB6C4CA2C28}" type="parTrans" cxnId="{913179ED-0DD7-450D-830D-4F03FFED13F3}">
      <dgm:prSet/>
      <dgm:spPr/>
      <dgm:t>
        <a:bodyPr/>
        <a:lstStyle/>
        <a:p>
          <a:endParaRPr lang="en-US"/>
        </a:p>
      </dgm:t>
    </dgm:pt>
    <dgm:pt modelId="{C7093894-3C30-49DB-BBB0-434B6091CA7A}" type="sibTrans" cxnId="{913179ED-0DD7-450D-830D-4F03FFED13F3}">
      <dgm:prSet/>
      <dgm:spPr/>
      <dgm:t>
        <a:bodyPr/>
        <a:lstStyle/>
        <a:p>
          <a:endParaRPr lang="en-US"/>
        </a:p>
      </dgm:t>
    </dgm:pt>
    <dgm:pt modelId="{F47B5BD2-F875-45AA-BAC9-8008CA6F0900}">
      <dgm:prSet phldrT="[Text]"/>
      <dgm:spPr/>
      <dgm:t>
        <a:bodyPr/>
        <a:lstStyle/>
        <a:p>
          <a:r>
            <a:rPr lang="en-US" dirty="0"/>
            <a:t>Skills</a:t>
          </a:r>
        </a:p>
      </dgm:t>
    </dgm:pt>
    <dgm:pt modelId="{3E9299E4-0524-4714-AA0D-0BDCC1491C51}" type="parTrans" cxnId="{3DA3A38C-B305-4381-BB36-D959C87E2E59}">
      <dgm:prSet/>
      <dgm:spPr/>
      <dgm:t>
        <a:bodyPr/>
        <a:lstStyle/>
        <a:p>
          <a:endParaRPr lang="en-US"/>
        </a:p>
      </dgm:t>
    </dgm:pt>
    <dgm:pt modelId="{28DFB7A4-AB4B-4C2E-A4D3-DAA524DB521A}" type="sibTrans" cxnId="{3DA3A38C-B305-4381-BB36-D959C87E2E59}">
      <dgm:prSet/>
      <dgm:spPr/>
      <dgm:t>
        <a:bodyPr/>
        <a:lstStyle/>
        <a:p>
          <a:endParaRPr lang="en-US"/>
        </a:p>
      </dgm:t>
    </dgm:pt>
    <dgm:pt modelId="{5A52EBE9-5C80-4BDB-9A05-0A15C5E41A86}" type="pres">
      <dgm:prSet presAssocID="{4D41319D-53B5-43C9-ADD5-3CB82E4B0875}" presName="Name0" presStyleCnt="0">
        <dgm:presLayoutVars>
          <dgm:chMax val="3"/>
          <dgm:chPref val="1"/>
          <dgm:dir/>
          <dgm:animLvl val="lvl"/>
          <dgm:resizeHandles/>
        </dgm:presLayoutVars>
      </dgm:prSet>
      <dgm:spPr/>
    </dgm:pt>
    <dgm:pt modelId="{37F13562-CC62-40C8-BA64-51A44425624F}" type="pres">
      <dgm:prSet presAssocID="{4D41319D-53B5-43C9-ADD5-3CB82E4B0875}" presName="outerBox" presStyleCnt="0"/>
      <dgm:spPr/>
    </dgm:pt>
    <dgm:pt modelId="{BC71D5FD-F06A-4CB2-9DFD-60969C3159F7}" type="pres">
      <dgm:prSet presAssocID="{4D41319D-53B5-43C9-ADD5-3CB82E4B0875}" presName="outerBoxParent" presStyleLbl="node1" presStyleIdx="0" presStyleCnt="3"/>
      <dgm:spPr/>
    </dgm:pt>
    <dgm:pt modelId="{ECDA32BD-717E-465B-8AD8-A16B4A895C40}" type="pres">
      <dgm:prSet presAssocID="{4D41319D-53B5-43C9-ADD5-3CB82E4B0875}" presName="outerBoxChildren" presStyleCnt="0"/>
      <dgm:spPr/>
    </dgm:pt>
    <dgm:pt modelId="{A925D2FB-7747-4A03-A1C5-AA270F02260E}" type="pres">
      <dgm:prSet presAssocID="{E549E3D3-A951-4C63-977F-DD2E3622F804}" presName="oChild" presStyleLbl="fgAcc1" presStyleIdx="0" presStyleCnt="6">
        <dgm:presLayoutVars>
          <dgm:bulletEnabled val="1"/>
        </dgm:presLayoutVars>
      </dgm:prSet>
      <dgm:spPr/>
    </dgm:pt>
    <dgm:pt modelId="{65731729-5C55-41E9-B1A7-B03E730B59C3}" type="pres">
      <dgm:prSet presAssocID="{85F9DE91-5C86-410C-A4F7-FAB64E4D2A9D}" presName="outerSibTrans" presStyleCnt="0"/>
      <dgm:spPr/>
    </dgm:pt>
    <dgm:pt modelId="{0B620860-C9EA-4464-A316-3F06C66142D7}" type="pres">
      <dgm:prSet presAssocID="{603C4265-BA08-4412-8B6B-063471CA3627}" presName="oChild" presStyleLbl="fgAcc1" presStyleIdx="1" presStyleCnt="6">
        <dgm:presLayoutVars>
          <dgm:bulletEnabled val="1"/>
        </dgm:presLayoutVars>
      </dgm:prSet>
      <dgm:spPr/>
    </dgm:pt>
    <dgm:pt modelId="{98C52E4E-8CF8-445D-89D4-3B60ACC5029C}" type="pres">
      <dgm:prSet presAssocID="{4D41319D-53B5-43C9-ADD5-3CB82E4B0875}" presName="middleBox" presStyleCnt="0"/>
      <dgm:spPr/>
    </dgm:pt>
    <dgm:pt modelId="{45909C7E-4B22-4669-86CA-75D82243BDA8}" type="pres">
      <dgm:prSet presAssocID="{4D41319D-53B5-43C9-ADD5-3CB82E4B0875}" presName="middleBoxParent" presStyleLbl="node1" presStyleIdx="1" presStyleCnt="3"/>
      <dgm:spPr/>
    </dgm:pt>
    <dgm:pt modelId="{6FDAB557-E414-4BB4-9EA8-9DE00CE3A337}" type="pres">
      <dgm:prSet presAssocID="{4D41319D-53B5-43C9-ADD5-3CB82E4B0875}" presName="middleBoxChildren" presStyleCnt="0"/>
      <dgm:spPr/>
    </dgm:pt>
    <dgm:pt modelId="{67327671-9394-454B-B470-DC25EA59679E}" type="pres">
      <dgm:prSet presAssocID="{8F67A0E5-0CA5-4D6F-8BB8-211DA0634C15}" presName="mChild" presStyleLbl="fgAcc1" presStyleIdx="2" presStyleCnt="6">
        <dgm:presLayoutVars>
          <dgm:bulletEnabled val="1"/>
        </dgm:presLayoutVars>
      </dgm:prSet>
      <dgm:spPr/>
    </dgm:pt>
    <dgm:pt modelId="{CE17ABF3-0821-4047-A80D-AE2CDFBF10B9}" type="pres">
      <dgm:prSet presAssocID="{6F74A940-B68C-4CED-A9B3-7C8678B35472}" presName="middleSibTrans" presStyleCnt="0"/>
      <dgm:spPr/>
    </dgm:pt>
    <dgm:pt modelId="{35F68A44-B4E0-4751-81C3-A018D9F43822}" type="pres">
      <dgm:prSet presAssocID="{327E9E9E-AA47-4149-94DA-E15ED4BDB622}" presName="mChild" presStyleLbl="fgAcc1" presStyleIdx="3" presStyleCnt="6">
        <dgm:presLayoutVars>
          <dgm:bulletEnabled val="1"/>
        </dgm:presLayoutVars>
      </dgm:prSet>
      <dgm:spPr/>
    </dgm:pt>
    <dgm:pt modelId="{903F5C68-C1D0-438E-B453-9A35332CDAAA}" type="pres">
      <dgm:prSet presAssocID="{4D41319D-53B5-43C9-ADD5-3CB82E4B0875}" presName="centerBox" presStyleCnt="0"/>
      <dgm:spPr/>
    </dgm:pt>
    <dgm:pt modelId="{AFBCC4E7-FB41-4D99-8760-0964BBE508E8}" type="pres">
      <dgm:prSet presAssocID="{4D41319D-53B5-43C9-ADD5-3CB82E4B0875}" presName="centerBoxParent" presStyleLbl="node1" presStyleIdx="2" presStyleCnt="3"/>
      <dgm:spPr/>
    </dgm:pt>
    <dgm:pt modelId="{0367A9D2-C671-430A-B4A5-1555ABBB85D2}" type="pres">
      <dgm:prSet presAssocID="{4D41319D-53B5-43C9-ADD5-3CB82E4B0875}" presName="centerBoxChildren" presStyleCnt="0"/>
      <dgm:spPr/>
    </dgm:pt>
    <dgm:pt modelId="{BEB903DF-AB7C-472D-BB46-8BA66014D2FD}" type="pres">
      <dgm:prSet presAssocID="{F036022A-69FB-4167-AF3C-C4E477D05C64}" presName="cChild" presStyleLbl="fgAcc1" presStyleIdx="4" presStyleCnt="6">
        <dgm:presLayoutVars>
          <dgm:bulletEnabled val="1"/>
        </dgm:presLayoutVars>
      </dgm:prSet>
      <dgm:spPr/>
    </dgm:pt>
    <dgm:pt modelId="{84E395AF-9EF2-4393-996F-78B10B321206}" type="pres">
      <dgm:prSet presAssocID="{C7093894-3C30-49DB-BBB0-434B6091CA7A}" presName="centerSibTrans" presStyleCnt="0"/>
      <dgm:spPr/>
    </dgm:pt>
    <dgm:pt modelId="{AD5F81E5-A1DF-4438-9DA0-7D7EC6A60339}" type="pres">
      <dgm:prSet presAssocID="{F47B5BD2-F875-45AA-BAC9-8008CA6F0900}" presName="cChild" presStyleLbl="fgAcc1" presStyleIdx="5" presStyleCnt="6">
        <dgm:presLayoutVars>
          <dgm:bulletEnabled val="1"/>
        </dgm:presLayoutVars>
      </dgm:prSet>
      <dgm:spPr/>
    </dgm:pt>
  </dgm:ptLst>
  <dgm:cxnLst>
    <dgm:cxn modelId="{CDEB0016-CB24-496C-A911-DD6C0DA34DCB}" srcId="{4D41319D-53B5-43C9-ADD5-3CB82E4B0875}" destId="{167105B7-5B4B-4E97-AA79-40C7BE18071C}" srcOrd="1" destOrd="0" parTransId="{F4DC877B-42C1-4007-A7F2-964642F43F77}" sibTransId="{F928C417-7556-4827-841D-F382C27B2B16}"/>
    <dgm:cxn modelId="{6455F71A-4B5D-4D4B-98BD-B1B0641650E1}" type="presOf" srcId="{4D5EB08F-32AD-43F1-B86F-B74FF7A498B5}" destId="{AFBCC4E7-FB41-4D99-8760-0964BBE508E8}" srcOrd="0" destOrd="0" presId="urn:microsoft.com/office/officeart/2005/8/layout/target2"/>
    <dgm:cxn modelId="{B581171C-706F-480B-A52D-3F6375DB8D9F}" type="presOf" srcId="{F036022A-69FB-4167-AF3C-C4E477D05C64}" destId="{BEB903DF-AB7C-472D-BB46-8BA66014D2FD}" srcOrd="0" destOrd="0" presId="urn:microsoft.com/office/officeart/2005/8/layout/target2"/>
    <dgm:cxn modelId="{77C58321-9E46-4E83-8126-BCBF72A156C1}" type="presOf" srcId="{F47B5BD2-F875-45AA-BAC9-8008CA6F0900}" destId="{AD5F81E5-A1DF-4438-9DA0-7D7EC6A60339}" srcOrd="0" destOrd="0" presId="urn:microsoft.com/office/officeart/2005/8/layout/target2"/>
    <dgm:cxn modelId="{AF110F22-334E-43BD-964B-7734FC3F6A5F}" srcId="{C5ED69F2-9752-485F-BF32-86B8CBD63CBD}" destId="{603C4265-BA08-4412-8B6B-063471CA3627}" srcOrd="1" destOrd="0" parTransId="{91230D46-2140-4A77-A3EB-AF85B0399B70}" sibTransId="{E70F0D70-B778-4140-860C-A0543388541D}"/>
    <dgm:cxn modelId="{042C782F-0037-4D68-B8FA-3C8578D0E639}" srcId="{167105B7-5B4B-4E97-AA79-40C7BE18071C}" destId="{8F67A0E5-0CA5-4D6F-8BB8-211DA0634C15}" srcOrd="0" destOrd="0" parTransId="{50FE184D-E0CD-4F86-A1F1-B695B5929E7F}" sibTransId="{6F74A940-B68C-4CED-A9B3-7C8678B35472}"/>
    <dgm:cxn modelId="{A041F340-38C4-4EFC-B4E8-51D6D6F3F6D8}" type="presOf" srcId="{E549E3D3-A951-4C63-977F-DD2E3622F804}" destId="{A925D2FB-7747-4A03-A1C5-AA270F02260E}" srcOrd="0" destOrd="0" presId="urn:microsoft.com/office/officeart/2005/8/layout/target2"/>
    <dgm:cxn modelId="{0EBE5F60-B51E-437E-88EC-6C6AA78A197D}" type="presOf" srcId="{8F67A0E5-0CA5-4D6F-8BB8-211DA0634C15}" destId="{67327671-9394-454B-B470-DC25EA59679E}" srcOrd="0" destOrd="0" presId="urn:microsoft.com/office/officeart/2005/8/layout/target2"/>
    <dgm:cxn modelId="{844F7969-D9B4-41E7-87FB-E4C2193FA3F0}" srcId="{167105B7-5B4B-4E97-AA79-40C7BE18071C}" destId="{327E9E9E-AA47-4149-94DA-E15ED4BDB622}" srcOrd="1" destOrd="0" parTransId="{5B1E4190-07B7-4004-9C5F-EEE88990E126}" sibTransId="{FC251150-E860-4917-A8A9-94A8ED352BD5}"/>
    <dgm:cxn modelId="{6CCEE473-6137-4FF0-A937-B9805FFCA6F7}" type="presOf" srcId="{603C4265-BA08-4412-8B6B-063471CA3627}" destId="{0B620860-C9EA-4464-A316-3F06C66142D7}" srcOrd="0" destOrd="0" presId="urn:microsoft.com/office/officeart/2005/8/layout/target2"/>
    <dgm:cxn modelId="{3DA3A38C-B305-4381-BB36-D959C87E2E59}" srcId="{4D5EB08F-32AD-43F1-B86F-B74FF7A498B5}" destId="{F47B5BD2-F875-45AA-BAC9-8008CA6F0900}" srcOrd="1" destOrd="0" parTransId="{3E9299E4-0524-4714-AA0D-0BDCC1491C51}" sibTransId="{28DFB7A4-AB4B-4C2E-A4D3-DAA524DB521A}"/>
    <dgm:cxn modelId="{7917F690-D870-4DB3-9A26-999FCDA5336B}" srcId="{4D41319D-53B5-43C9-ADD5-3CB82E4B0875}" destId="{C5ED69F2-9752-485F-BF32-86B8CBD63CBD}" srcOrd="0" destOrd="0" parTransId="{DA815B44-E617-4912-AD29-A9B7812AA89F}" sibTransId="{3A87B145-BDAC-46E7-AF66-51143C3ABA6E}"/>
    <dgm:cxn modelId="{0BF9279A-D328-48F6-B8DD-026F19602DD6}" type="presOf" srcId="{167105B7-5B4B-4E97-AA79-40C7BE18071C}" destId="{45909C7E-4B22-4669-86CA-75D82243BDA8}" srcOrd="0" destOrd="0" presId="urn:microsoft.com/office/officeart/2005/8/layout/target2"/>
    <dgm:cxn modelId="{B02991A9-9546-4DD0-8DA8-621C8FF3A4B4}" srcId="{C5ED69F2-9752-485F-BF32-86B8CBD63CBD}" destId="{E549E3D3-A951-4C63-977F-DD2E3622F804}" srcOrd="0" destOrd="0" parTransId="{F272BC2C-05D9-4FA3-B971-DB1DD6DA5FF9}" sibTransId="{85F9DE91-5C86-410C-A4F7-FAB64E4D2A9D}"/>
    <dgm:cxn modelId="{EA16AECB-59C6-4A79-84FA-E09D8BEB84B3}" type="presOf" srcId="{C5ED69F2-9752-485F-BF32-86B8CBD63CBD}" destId="{BC71D5FD-F06A-4CB2-9DFD-60969C3159F7}" srcOrd="0" destOrd="0" presId="urn:microsoft.com/office/officeart/2005/8/layout/target2"/>
    <dgm:cxn modelId="{FF40D0EB-F49F-4104-8958-E38CF72720A8}" type="presOf" srcId="{327E9E9E-AA47-4149-94DA-E15ED4BDB622}" destId="{35F68A44-B4E0-4751-81C3-A018D9F43822}" srcOrd="0" destOrd="0" presId="urn:microsoft.com/office/officeart/2005/8/layout/target2"/>
    <dgm:cxn modelId="{913179ED-0DD7-450D-830D-4F03FFED13F3}" srcId="{4D5EB08F-32AD-43F1-B86F-B74FF7A498B5}" destId="{F036022A-69FB-4167-AF3C-C4E477D05C64}" srcOrd="0" destOrd="0" parTransId="{DABE9543-222B-4F99-863D-EFB6C4CA2C28}" sibTransId="{C7093894-3C30-49DB-BBB0-434B6091CA7A}"/>
    <dgm:cxn modelId="{8F0C27EF-B3AA-4F7A-9BBB-251406CB914D}" srcId="{4D41319D-53B5-43C9-ADD5-3CB82E4B0875}" destId="{4D5EB08F-32AD-43F1-B86F-B74FF7A498B5}" srcOrd="2" destOrd="0" parTransId="{94F2DC73-9D87-44AA-BB31-4D8E94C2BC87}" sibTransId="{921BA471-7906-43E7-845F-20F84E4741C7}"/>
    <dgm:cxn modelId="{156B77F1-BDDD-4341-9EE3-DAAAD62B28D8}" type="presOf" srcId="{4D41319D-53B5-43C9-ADD5-3CB82E4B0875}" destId="{5A52EBE9-5C80-4BDB-9A05-0A15C5E41A86}" srcOrd="0" destOrd="0" presId="urn:microsoft.com/office/officeart/2005/8/layout/target2"/>
    <dgm:cxn modelId="{B48D7608-37EB-450A-981B-5DFDFA827CC0}" type="presParOf" srcId="{5A52EBE9-5C80-4BDB-9A05-0A15C5E41A86}" destId="{37F13562-CC62-40C8-BA64-51A44425624F}" srcOrd="0" destOrd="0" presId="urn:microsoft.com/office/officeart/2005/8/layout/target2"/>
    <dgm:cxn modelId="{0E061241-2458-40B1-AE3D-1E850AABC62A}" type="presParOf" srcId="{37F13562-CC62-40C8-BA64-51A44425624F}" destId="{BC71D5FD-F06A-4CB2-9DFD-60969C3159F7}" srcOrd="0" destOrd="0" presId="urn:microsoft.com/office/officeart/2005/8/layout/target2"/>
    <dgm:cxn modelId="{CD94CABD-9DC3-4100-AC6E-A93D34E29F33}" type="presParOf" srcId="{37F13562-CC62-40C8-BA64-51A44425624F}" destId="{ECDA32BD-717E-465B-8AD8-A16B4A895C40}" srcOrd="1" destOrd="0" presId="urn:microsoft.com/office/officeart/2005/8/layout/target2"/>
    <dgm:cxn modelId="{5CB8C9EE-C520-4BA6-9826-FE52D1969448}" type="presParOf" srcId="{ECDA32BD-717E-465B-8AD8-A16B4A895C40}" destId="{A925D2FB-7747-4A03-A1C5-AA270F02260E}" srcOrd="0" destOrd="0" presId="urn:microsoft.com/office/officeart/2005/8/layout/target2"/>
    <dgm:cxn modelId="{110E134C-ABA9-403B-B113-50C2F000D3A3}" type="presParOf" srcId="{ECDA32BD-717E-465B-8AD8-A16B4A895C40}" destId="{65731729-5C55-41E9-B1A7-B03E730B59C3}" srcOrd="1" destOrd="0" presId="urn:microsoft.com/office/officeart/2005/8/layout/target2"/>
    <dgm:cxn modelId="{19D525F3-328B-4992-A7F9-F4504188C41E}" type="presParOf" srcId="{ECDA32BD-717E-465B-8AD8-A16B4A895C40}" destId="{0B620860-C9EA-4464-A316-3F06C66142D7}" srcOrd="2" destOrd="0" presId="urn:microsoft.com/office/officeart/2005/8/layout/target2"/>
    <dgm:cxn modelId="{ECD8473C-F4C4-40D4-8538-224DE331C764}" type="presParOf" srcId="{5A52EBE9-5C80-4BDB-9A05-0A15C5E41A86}" destId="{98C52E4E-8CF8-445D-89D4-3B60ACC5029C}" srcOrd="1" destOrd="0" presId="urn:microsoft.com/office/officeart/2005/8/layout/target2"/>
    <dgm:cxn modelId="{ED2A8DA2-536E-4B6C-A530-D14429533F4A}" type="presParOf" srcId="{98C52E4E-8CF8-445D-89D4-3B60ACC5029C}" destId="{45909C7E-4B22-4669-86CA-75D82243BDA8}" srcOrd="0" destOrd="0" presId="urn:microsoft.com/office/officeart/2005/8/layout/target2"/>
    <dgm:cxn modelId="{7BDD4501-3EF4-4CBD-8750-650247B90228}" type="presParOf" srcId="{98C52E4E-8CF8-445D-89D4-3B60ACC5029C}" destId="{6FDAB557-E414-4BB4-9EA8-9DE00CE3A337}" srcOrd="1" destOrd="0" presId="urn:microsoft.com/office/officeart/2005/8/layout/target2"/>
    <dgm:cxn modelId="{500E1FA8-1316-49A3-B52A-BDD14DB3A756}" type="presParOf" srcId="{6FDAB557-E414-4BB4-9EA8-9DE00CE3A337}" destId="{67327671-9394-454B-B470-DC25EA59679E}" srcOrd="0" destOrd="0" presId="urn:microsoft.com/office/officeart/2005/8/layout/target2"/>
    <dgm:cxn modelId="{C72279B5-FBA6-437E-8F54-A8CC944FBD78}" type="presParOf" srcId="{6FDAB557-E414-4BB4-9EA8-9DE00CE3A337}" destId="{CE17ABF3-0821-4047-A80D-AE2CDFBF10B9}" srcOrd="1" destOrd="0" presId="urn:microsoft.com/office/officeart/2005/8/layout/target2"/>
    <dgm:cxn modelId="{4DCA029F-ADE7-4C91-8289-BB7B3D947217}" type="presParOf" srcId="{6FDAB557-E414-4BB4-9EA8-9DE00CE3A337}" destId="{35F68A44-B4E0-4751-81C3-A018D9F43822}" srcOrd="2" destOrd="0" presId="urn:microsoft.com/office/officeart/2005/8/layout/target2"/>
    <dgm:cxn modelId="{64A52D56-29CA-413A-A68E-E1DC76E22C04}" type="presParOf" srcId="{5A52EBE9-5C80-4BDB-9A05-0A15C5E41A86}" destId="{903F5C68-C1D0-438E-B453-9A35332CDAAA}" srcOrd="2" destOrd="0" presId="urn:microsoft.com/office/officeart/2005/8/layout/target2"/>
    <dgm:cxn modelId="{59D7D311-EF86-4968-B896-FAD4504387DA}" type="presParOf" srcId="{903F5C68-C1D0-438E-B453-9A35332CDAAA}" destId="{AFBCC4E7-FB41-4D99-8760-0964BBE508E8}" srcOrd="0" destOrd="0" presId="urn:microsoft.com/office/officeart/2005/8/layout/target2"/>
    <dgm:cxn modelId="{5C0EC587-AB33-4CDA-8F6C-539789E43FEC}" type="presParOf" srcId="{903F5C68-C1D0-438E-B453-9A35332CDAAA}" destId="{0367A9D2-C671-430A-B4A5-1555ABBB85D2}" srcOrd="1" destOrd="0" presId="urn:microsoft.com/office/officeart/2005/8/layout/target2"/>
    <dgm:cxn modelId="{60BD3D7E-ECA6-442A-8B5F-BBB40AD0B026}" type="presParOf" srcId="{0367A9D2-C671-430A-B4A5-1555ABBB85D2}" destId="{BEB903DF-AB7C-472D-BB46-8BA66014D2FD}" srcOrd="0" destOrd="0" presId="urn:microsoft.com/office/officeart/2005/8/layout/target2"/>
    <dgm:cxn modelId="{97D8ADC1-374F-44D0-9AC1-EB5895CCB4F1}" type="presParOf" srcId="{0367A9D2-C671-430A-B4A5-1555ABBB85D2}" destId="{84E395AF-9EF2-4393-996F-78B10B321206}" srcOrd="1" destOrd="0" presId="urn:microsoft.com/office/officeart/2005/8/layout/target2"/>
    <dgm:cxn modelId="{672F3320-712D-4289-9B69-A8ABB2019056}" type="presParOf" srcId="{0367A9D2-C671-430A-B4A5-1555ABBB85D2}" destId="{AD5F81E5-A1DF-4438-9DA0-7D7EC6A60339}" srcOrd="2" destOrd="0" presId="urn:microsoft.com/office/officeart/2005/8/layout/targe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BC36317-FCF9-4BA6-9CB4-BDD41466BD12}" type="doc">
      <dgm:prSet loTypeId="urn:microsoft.com/office/officeart/2005/8/layout/hProcess9" loCatId="process" qsTypeId="urn:microsoft.com/office/officeart/2005/8/quickstyle/simple1" qsCatId="simple" csTypeId="urn:microsoft.com/office/officeart/2005/8/colors/accent1_2" csCatId="accent1" phldr="1"/>
      <dgm:spPr/>
    </dgm:pt>
    <dgm:pt modelId="{B7CBE938-1FFC-48B7-AF6B-242DFF34F152}">
      <dgm:prSet phldrT="[Text]"/>
      <dgm:spPr/>
      <dgm:t>
        <a:bodyPr/>
        <a:lstStyle/>
        <a:p>
          <a:r>
            <a:rPr lang="en-US" dirty="0"/>
            <a:t>Referral</a:t>
          </a:r>
        </a:p>
      </dgm:t>
    </dgm:pt>
    <dgm:pt modelId="{81117623-62AB-4748-89F4-C75D04CE4EC7}" type="parTrans" cxnId="{2D73466B-0AF8-4457-A77D-3FBC7BA6877E}">
      <dgm:prSet/>
      <dgm:spPr/>
      <dgm:t>
        <a:bodyPr/>
        <a:lstStyle/>
        <a:p>
          <a:endParaRPr lang="en-US"/>
        </a:p>
      </dgm:t>
    </dgm:pt>
    <dgm:pt modelId="{8B277631-B772-406A-B56E-490DFE628156}" type="sibTrans" cxnId="{2D73466B-0AF8-4457-A77D-3FBC7BA6877E}">
      <dgm:prSet/>
      <dgm:spPr/>
      <dgm:t>
        <a:bodyPr/>
        <a:lstStyle/>
        <a:p>
          <a:endParaRPr lang="en-US"/>
        </a:p>
      </dgm:t>
    </dgm:pt>
    <dgm:pt modelId="{60800D78-298A-4ECC-81FC-671BF2A9178A}">
      <dgm:prSet phldrT="[Text]"/>
      <dgm:spPr/>
      <dgm:t>
        <a:bodyPr/>
        <a:lstStyle/>
        <a:p>
          <a:r>
            <a:rPr lang="en-US" dirty="0"/>
            <a:t>Detention</a:t>
          </a:r>
        </a:p>
      </dgm:t>
    </dgm:pt>
    <dgm:pt modelId="{A1B33202-1335-43A0-8270-5D30F21D6E64}" type="parTrans" cxnId="{B43947A4-0C3F-4412-8CC2-FEF5137EE9C0}">
      <dgm:prSet/>
      <dgm:spPr/>
      <dgm:t>
        <a:bodyPr/>
        <a:lstStyle/>
        <a:p>
          <a:endParaRPr lang="en-US"/>
        </a:p>
      </dgm:t>
    </dgm:pt>
    <dgm:pt modelId="{368B4777-DDD2-4E38-8BBB-735BA4EB4BC7}" type="sibTrans" cxnId="{B43947A4-0C3F-4412-8CC2-FEF5137EE9C0}">
      <dgm:prSet/>
      <dgm:spPr/>
      <dgm:t>
        <a:bodyPr/>
        <a:lstStyle/>
        <a:p>
          <a:endParaRPr lang="en-US"/>
        </a:p>
      </dgm:t>
    </dgm:pt>
    <dgm:pt modelId="{3756BFA8-01E7-47B3-BD09-5A8A12934CB3}">
      <dgm:prSet phldrT="[Text]"/>
      <dgm:spPr/>
      <dgm:t>
        <a:bodyPr/>
        <a:lstStyle/>
        <a:p>
          <a:r>
            <a:rPr lang="en-US" dirty="0"/>
            <a:t>Saturday School</a:t>
          </a:r>
        </a:p>
      </dgm:t>
    </dgm:pt>
    <dgm:pt modelId="{784A42BE-7557-4684-A5ED-6E3E3F5A6CA8}" type="parTrans" cxnId="{57261CE1-EDF8-4383-8F8E-AFF402D0D511}">
      <dgm:prSet/>
      <dgm:spPr/>
      <dgm:t>
        <a:bodyPr/>
        <a:lstStyle/>
        <a:p>
          <a:endParaRPr lang="en-US"/>
        </a:p>
      </dgm:t>
    </dgm:pt>
    <dgm:pt modelId="{869BB3AB-715E-4CBF-96A0-0439C4E02C06}" type="sibTrans" cxnId="{57261CE1-EDF8-4383-8F8E-AFF402D0D511}">
      <dgm:prSet/>
      <dgm:spPr/>
      <dgm:t>
        <a:bodyPr/>
        <a:lstStyle/>
        <a:p>
          <a:endParaRPr lang="en-US"/>
        </a:p>
      </dgm:t>
    </dgm:pt>
    <dgm:pt modelId="{5E2851AE-7B61-47C9-B7F6-884C12CE0D70}">
      <dgm:prSet phldrT="[Text]"/>
      <dgm:spPr/>
      <dgm:t>
        <a:bodyPr/>
        <a:lstStyle/>
        <a:p>
          <a:r>
            <a:rPr lang="en-US" dirty="0"/>
            <a:t>No Show</a:t>
          </a:r>
        </a:p>
      </dgm:t>
    </dgm:pt>
    <dgm:pt modelId="{AC818866-8AE9-4CF7-B751-9CB7926AFB53}" type="parTrans" cxnId="{D6859CBF-E137-44D9-B67F-8ABFA0FFEDCA}">
      <dgm:prSet/>
      <dgm:spPr/>
      <dgm:t>
        <a:bodyPr/>
        <a:lstStyle/>
        <a:p>
          <a:endParaRPr lang="en-US"/>
        </a:p>
      </dgm:t>
    </dgm:pt>
    <dgm:pt modelId="{325F04EB-E1AC-409B-A848-7FDDC63B9B1C}" type="sibTrans" cxnId="{D6859CBF-E137-44D9-B67F-8ABFA0FFEDCA}">
      <dgm:prSet/>
      <dgm:spPr/>
      <dgm:t>
        <a:bodyPr/>
        <a:lstStyle/>
        <a:p>
          <a:endParaRPr lang="en-US"/>
        </a:p>
      </dgm:t>
    </dgm:pt>
    <dgm:pt modelId="{251BBCB4-A5EF-4DF0-8D6C-8B774506FCAD}">
      <dgm:prSet phldrT="[Text]"/>
      <dgm:spPr/>
      <dgm:t>
        <a:bodyPr/>
        <a:lstStyle/>
        <a:p>
          <a:r>
            <a:rPr lang="en-US" dirty="0"/>
            <a:t>Suspension</a:t>
          </a:r>
        </a:p>
      </dgm:t>
    </dgm:pt>
    <dgm:pt modelId="{B125C76D-D15E-4C59-AE6D-78B430C02FED}" type="parTrans" cxnId="{EC8FE6D1-F347-4D2C-B468-9910C994A135}">
      <dgm:prSet/>
      <dgm:spPr/>
      <dgm:t>
        <a:bodyPr/>
        <a:lstStyle/>
        <a:p>
          <a:endParaRPr lang="en-US"/>
        </a:p>
      </dgm:t>
    </dgm:pt>
    <dgm:pt modelId="{015A831D-F4D4-4424-ABC1-543A287ED441}" type="sibTrans" cxnId="{EC8FE6D1-F347-4D2C-B468-9910C994A135}">
      <dgm:prSet/>
      <dgm:spPr/>
      <dgm:t>
        <a:bodyPr/>
        <a:lstStyle/>
        <a:p>
          <a:endParaRPr lang="en-US"/>
        </a:p>
      </dgm:t>
    </dgm:pt>
    <dgm:pt modelId="{2A1F81EA-ED1E-440B-93FE-95FC09892CB3}">
      <dgm:prSet phldrT="[Text]"/>
      <dgm:spPr/>
      <dgm:t>
        <a:bodyPr/>
        <a:lstStyle/>
        <a:p>
          <a:r>
            <a:rPr lang="en-US" dirty="0"/>
            <a:t>No Show</a:t>
          </a:r>
        </a:p>
      </dgm:t>
    </dgm:pt>
    <dgm:pt modelId="{8FEF85FD-1E02-46B4-84A1-F8786038F909}" type="parTrans" cxnId="{01B63E98-A57D-48AF-8AC3-1491B20508C6}">
      <dgm:prSet/>
      <dgm:spPr/>
      <dgm:t>
        <a:bodyPr/>
        <a:lstStyle/>
        <a:p>
          <a:endParaRPr lang="en-US"/>
        </a:p>
      </dgm:t>
    </dgm:pt>
    <dgm:pt modelId="{B69DCBD9-BB7F-42B7-8D84-D86BE6D8FFCB}" type="sibTrans" cxnId="{01B63E98-A57D-48AF-8AC3-1491B20508C6}">
      <dgm:prSet/>
      <dgm:spPr/>
      <dgm:t>
        <a:bodyPr/>
        <a:lstStyle/>
        <a:p>
          <a:endParaRPr lang="en-US"/>
        </a:p>
      </dgm:t>
    </dgm:pt>
    <dgm:pt modelId="{69E928AA-A308-47FD-9B4E-F82058A5481F}" type="pres">
      <dgm:prSet presAssocID="{DBC36317-FCF9-4BA6-9CB4-BDD41466BD12}" presName="CompostProcess" presStyleCnt="0">
        <dgm:presLayoutVars>
          <dgm:dir/>
          <dgm:resizeHandles val="exact"/>
        </dgm:presLayoutVars>
      </dgm:prSet>
      <dgm:spPr/>
    </dgm:pt>
    <dgm:pt modelId="{9486873B-7A5A-405B-8095-B9C798D2F31B}" type="pres">
      <dgm:prSet presAssocID="{DBC36317-FCF9-4BA6-9CB4-BDD41466BD12}" presName="arrow" presStyleLbl="bgShp" presStyleIdx="0" presStyleCnt="1"/>
      <dgm:spPr/>
    </dgm:pt>
    <dgm:pt modelId="{2E445064-CBD0-400B-ACD7-DBFB1C32E4CF}" type="pres">
      <dgm:prSet presAssocID="{DBC36317-FCF9-4BA6-9CB4-BDD41466BD12}" presName="linearProcess" presStyleCnt="0"/>
      <dgm:spPr/>
    </dgm:pt>
    <dgm:pt modelId="{29F6AE2B-2840-49E1-8C2B-FFB63836F383}" type="pres">
      <dgm:prSet presAssocID="{B7CBE938-1FFC-48B7-AF6B-242DFF34F152}" presName="textNode" presStyleLbl="node1" presStyleIdx="0" presStyleCnt="6">
        <dgm:presLayoutVars>
          <dgm:bulletEnabled val="1"/>
        </dgm:presLayoutVars>
      </dgm:prSet>
      <dgm:spPr/>
    </dgm:pt>
    <dgm:pt modelId="{8230F84C-02F8-4D00-B2A6-E14D84D56A20}" type="pres">
      <dgm:prSet presAssocID="{8B277631-B772-406A-B56E-490DFE628156}" presName="sibTrans" presStyleCnt="0"/>
      <dgm:spPr/>
    </dgm:pt>
    <dgm:pt modelId="{35CD0FB1-E9D0-421C-8363-1A86E99842A4}" type="pres">
      <dgm:prSet presAssocID="{60800D78-298A-4ECC-81FC-671BF2A9178A}" presName="textNode" presStyleLbl="node1" presStyleIdx="1" presStyleCnt="6">
        <dgm:presLayoutVars>
          <dgm:bulletEnabled val="1"/>
        </dgm:presLayoutVars>
      </dgm:prSet>
      <dgm:spPr/>
    </dgm:pt>
    <dgm:pt modelId="{35A1AEE4-C090-43F6-9A5F-C47FB420FD5D}" type="pres">
      <dgm:prSet presAssocID="{368B4777-DDD2-4E38-8BBB-735BA4EB4BC7}" presName="sibTrans" presStyleCnt="0"/>
      <dgm:spPr/>
    </dgm:pt>
    <dgm:pt modelId="{DC7D676E-7D3C-4B39-B59D-F598C8389931}" type="pres">
      <dgm:prSet presAssocID="{2A1F81EA-ED1E-440B-93FE-95FC09892CB3}" presName="textNode" presStyleLbl="node1" presStyleIdx="2" presStyleCnt="6">
        <dgm:presLayoutVars>
          <dgm:bulletEnabled val="1"/>
        </dgm:presLayoutVars>
      </dgm:prSet>
      <dgm:spPr/>
    </dgm:pt>
    <dgm:pt modelId="{FA597610-BC60-43A4-B100-BE3116DC3892}" type="pres">
      <dgm:prSet presAssocID="{B69DCBD9-BB7F-42B7-8D84-D86BE6D8FFCB}" presName="sibTrans" presStyleCnt="0"/>
      <dgm:spPr/>
    </dgm:pt>
    <dgm:pt modelId="{A0B1B9E9-2DBB-4CB6-A152-31E5B7BF7C63}" type="pres">
      <dgm:prSet presAssocID="{3756BFA8-01E7-47B3-BD09-5A8A12934CB3}" presName="textNode" presStyleLbl="node1" presStyleIdx="3" presStyleCnt="6">
        <dgm:presLayoutVars>
          <dgm:bulletEnabled val="1"/>
        </dgm:presLayoutVars>
      </dgm:prSet>
      <dgm:spPr/>
    </dgm:pt>
    <dgm:pt modelId="{5A749498-B5C8-4006-A02D-41BACCD67C78}" type="pres">
      <dgm:prSet presAssocID="{869BB3AB-715E-4CBF-96A0-0439C4E02C06}" presName="sibTrans" presStyleCnt="0"/>
      <dgm:spPr/>
    </dgm:pt>
    <dgm:pt modelId="{137823EF-EB66-4384-A12F-070963462BE2}" type="pres">
      <dgm:prSet presAssocID="{5E2851AE-7B61-47C9-B7F6-884C12CE0D70}" presName="textNode" presStyleLbl="node1" presStyleIdx="4" presStyleCnt="6">
        <dgm:presLayoutVars>
          <dgm:bulletEnabled val="1"/>
        </dgm:presLayoutVars>
      </dgm:prSet>
      <dgm:spPr/>
    </dgm:pt>
    <dgm:pt modelId="{B986CF5F-FBD1-473F-B133-9AD4BD0EE24A}" type="pres">
      <dgm:prSet presAssocID="{325F04EB-E1AC-409B-A848-7FDDC63B9B1C}" presName="sibTrans" presStyleCnt="0"/>
      <dgm:spPr/>
    </dgm:pt>
    <dgm:pt modelId="{2CCA3DA8-CF48-481C-BA30-650F43574E87}" type="pres">
      <dgm:prSet presAssocID="{251BBCB4-A5EF-4DF0-8D6C-8B774506FCAD}" presName="textNode" presStyleLbl="node1" presStyleIdx="5" presStyleCnt="6">
        <dgm:presLayoutVars>
          <dgm:bulletEnabled val="1"/>
        </dgm:presLayoutVars>
      </dgm:prSet>
      <dgm:spPr/>
    </dgm:pt>
  </dgm:ptLst>
  <dgm:cxnLst>
    <dgm:cxn modelId="{FCC00E1C-98C5-4D2D-BD95-A3A233DAB4D9}" type="presOf" srcId="{5E2851AE-7B61-47C9-B7F6-884C12CE0D70}" destId="{137823EF-EB66-4384-A12F-070963462BE2}" srcOrd="0" destOrd="0" presId="urn:microsoft.com/office/officeart/2005/8/layout/hProcess9"/>
    <dgm:cxn modelId="{A662CE20-EE58-4962-87D3-C6DE0E607BA6}" type="presOf" srcId="{DBC36317-FCF9-4BA6-9CB4-BDD41466BD12}" destId="{69E928AA-A308-47FD-9B4E-F82058A5481F}" srcOrd="0" destOrd="0" presId="urn:microsoft.com/office/officeart/2005/8/layout/hProcess9"/>
    <dgm:cxn modelId="{ABBA6D3C-BF84-44D6-8201-364EF96AD9F4}" type="presOf" srcId="{60800D78-298A-4ECC-81FC-671BF2A9178A}" destId="{35CD0FB1-E9D0-421C-8363-1A86E99842A4}" srcOrd="0" destOrd="0" presId="urn:microsoft.com/office/officeart/2005/8/layout/hProcess9"/>
    <dgm:cxn modelId="{2D73466B-0AF8-4457-A77D-3FBC7BA6877E}" srcId="{DBC36317-FCF9-4BA6-9CB4-BDD41466BD12}" destId="{B7CBE938-1FFC-48B7-AF6B-242DFF34F152}" srcOrd="0" destOrd="0" parTransId="{81117623-62AB-4748-89F4-C75D04CE4EC7}" sibTransId="{8B277631-B772-406A-B56E-490DFE628156}"/>
    <dgm:cxn modelId="{1ECD648D-0FB9-4BF9-A2D5-32DC158F86AA}" type="presOf" srcId="{2A1F81EA-ED1E-440B-93FE-95FC09892CB3}" destId="{DC7D676E-7D3C-4B39-B59D-F598C8389931}" srcOrd="0" destOrd="0" presId="urn:microsoft.com/office/officeart/2005/8/layout/hProcess9"/>
    <dgm:cxn modelId="{01B63E98-A57D-48AF-8AC3-1491B20508C6}" srcId="{DBC36317-FCF9-4BA6-9CB4-BDD41466BD12}" destId="{2A1F81EA-ED1E-440B-93FE-95FC09892CB3}" srcOrd="2" destOrd="0" parTransId="{8FEF85FD-1E02-46B4-84A1-F8786038F909}" sibTransId="{B69DCBD9-BB7F-42B7-8D84-D86BE6D8FFCB}"/>
    <dgm:cxn modelId="{F387F0A2-6F9F-44AD-8AB7-82E102D647DD}" type="presOf" srcId="{B7CBE938-1FFC-48B7-AF6B-242DFF34F152}" destId="{29F6AE2B-2840-49E1-8C2B-FFB63836F383}" srcOrd="0" destOrd="0" presId="urn:microsoft.com/office/officeart/2005/8/layout/hProcess9"/>
    <dgm:cxn modelId="{B43947A4-0C3F-4412-8CC2-FEF5137EE9C0}" srcId="{DBC36317-FCF9-4BA6-9CB4-BDD41466BD12}" destId="{60800D78-298A-4ECC-81FC-671BF2A9178A}" srcOrd="1" destOrd="0" parTransId="{A1B33202-1335-43A0-8270-5D30F21D6E64}" sibTransId="{368B4777-DDD2-4E38-8BBB-735BA4EB4BC7}"/>
    <dgm:cxn modelId="{239DEEA5-4275-4F8D-8931-DCC32843E503}" type="presOf" srcId="{251BBCB4-A5EF-4DF0-8D6C-8B774506FCAD}" destId="{2CCA3DA8-CF48-481C-BA30-650F43574E87}" srcOrd="0" destOrd="0" presId="urn:microsoft.com/office/officeart/2005/8/layout/hProcess9"/>
    <dgm:cxn modelId="{D6859CBF-E137-44D9-B67F-8ABFA0FFEDCA}" srcId="{DBC36317-FCF9-4BA6-9CB4-BDD41466BD12}" destId="{5E2851AE-7B61-47C9-B7F6-884C12CE0D70}" srcOrd="4" destOrd="0" parTransId="{AC818866-8AE9-4CF7-B751-9CB7926AFB53}" sibTransId="{325F04EB-E1AC-409B-A848-7FDDC63B9B1C}"/>
    <dgm:cxn modelId="{5B34FCC6-744D-43BB-9B2D-CCDA5E9C224B}" type="presOf" srcId="{3756BFA8-01E7-47B3-BD09-5A8A12934CB3}" destId="{A0B1B9E9-2DBB-4CB6-A152-31E5B7BF7C63}" srcOrd="0" destOrd="0" presId="urn:microsoft.com/office/officeart/2005/8/layout/hProcess9"/>
    <dgm:cxn modelId="{EC8FE6D1-F347-4D2C-B468-9910C994A135}" srcId="{DBC36317-FCF9-4BA6-9CB4-BDD41466BD12}" destId="{251BBCB4-A5EF-4DF0-8D6C-8B774506FCAD}" srcOrd="5" destOrd="0" parTransId="{B125C76D-D15E-4C59-AE6D-78B430C02FED}" sibTransId="{015A831D-F4D4-4424-ABC1-543A287ED441}"/>
    <dgm:cxn modelId="{57261CE1-EDF8-4383-8F8E-AFF402D0D511}" srcId="{DBC36317-FCF9-4BA6-9CB4-BDD41466BD12}" destId="{3756BFA8-01E7-47B3-BD09-5A8A12934CB3}" srcOrd="3" destOrd="0" parTransId="{784A42BE-7557-4684-A5ED-6E3E3F5A6CA8}" sibTransId="{869BB3AB-715E-4CBF-96A0-0439C4E02C06}"/>
    <dgm:cxn modelId="{1C60940D-8B09-49EB-8790-C92F65E663B4}" type="presParOf" srcId="{69E928AA-A308-47FD-9B4E-F82058A5481F}" destId="{9486873B-7A5A-405B-8095-B9C798D2F31B}" srcOrd="0" destOrd="0" presId="urn:microsoft.com/office/officeart/2005/8/layout/hProcess9"/>
    <dgm:cxn modelId="{1FB31CBD-15C6-44CB-AB1C-DE5F7F6E9DD9}" type="presParOf" srcId="{69E928AA-A308-47FD-9B4E-F82058A5481F}" destId="{2E445064-CBD0-400B-ACD7-DBFB1C32E4CF}" srcOrd="1" destOrd="0" presId="urn:microsoft.com/office/officeart/2005/8/layout/hProcess9"/>
    <dgm:cxn modelId="{7D807824-C18C-4568-91BF-C36C847698D0}" type="presParOf" srcId="{2E445064-CBD0-400B-ACD7-DBFB1C32E4CF}" destId="{29F6AE2B-2840-49E1-8C2B-FFB63836F383}" srcOrd="0" destOrd="0" presId="urn:microsoft.com/office/officeart/2005/8/layout/hProcess9"/>
    <dgm:cxn modelId="{6D9CA718-45F1-4673-974D-3E28A227A05A}" type="presParOf" srcId="{2E445064-CBD0-400B-ACD7-DBFB1C32E4CF}" destId="{8230F84C-02F8-4D00-B2A6-E14D84D56A20}" srcOrd="1" destOrd="0" presId="urn:microsoft.com/office/officeart/2005/8/layout/hProcess9"/>
    <dgm:cxn modelId="{06EF1FC6-3894-4E12-A9D4-3B94AD6B3903}" type="presParOf" srcId="{2E445064-CBD0-400B-ACD7-DBFB1C32E4CF}" destId="{35CD0FB1-E9D0-421C-8363-1A86E99842A4}" srcOrd="2" destOrd="0" presId="urn:microsoft.com/office/officeart/2005/8/layout/hProcess9"/>
    <dgm:cxn modelId="{7CB5AD03-BEAB-4E99-BF1B-1573D115898B}" type="presParOf" srcId="{2E445064-CBD0-400B-ACD7-DBFB1C32E4CF}" destId="{35A1AEE4-C090-43F6-9A5F-C47FB420FD5D}" srcOrd="3" destOrd="0" presId="urn:microsoft.com/office/officeart/2005/8/layout/hProcess9"/>
    <dgm:cxn modelId="{AE7E952F-C548-4233-B4B3-E0D7F47E5444}" type="presParOf" srcId="{2E445064-CBD0-400B-ACD7-DBFB1C32E4CF}" destId="{DC7D676E-7D3C-4B39-B59D-F598C8389931}" srcOrd="4" destOrd="0" presId="urn:microsoft.com/office/officeart/2005/8/layout/hProcess9"/>
    <dgm:cxn modelId="{4DA54CF2-F27A-4913-9DE4-53E1E7C9F822}" type="presParOf" srcId="{2E445064-CBD0-400B-ACD7-DBFB1C32E4CF}" destId="{FA597610-BC60-43A4-B100-BE3116DC3892}" srcOrd="5" destOrd="0" presId="urn:microsoft.com/office/officeart/2005/8/layout/hProcess9"/>
    <dgm:cxn modelId="{16F43A7D-A62D-48A9-8CAA-06F2F55D2D6A}" type="presParOf" srcId="{2E445064-CBD0-400B-ACD7-DBFB1C32E4CF}" destId="{A0B1B9E9-2DBB-4CB6-A152-31E5B7BF7C63}" srcOrd="6" destOrd="0" presId="urn:microsoft.com/office/officeart/2005/8/layout/hProcess9"/>
    <dgm:cxn modelId="{E335B4B7-EC28-473F-9FF5-AF828224A52D}" type="presParOf" srcId="{2E445064-CBD0-400B-ACD7-DBFB1C32E4CF}" destId="{5A749498-B5C8-4006-A02D-41BACCD67C78}" srcOrd="7" destOrd="0" presId="urn:microsoft.com/office/officeart/2005/8/layout/hProcess9"/>
    <dgm:cxn modelId="{32A4369B-9E34-4EFE-88E1-F18D57E5B94C}" type="presParOf" srcId="{2E445064-CBD0-400B-ACD7-DBFB1C32E4CF}" destId="{137823EF-EB66-4384-A12F-070963462BE2}" srcOrd="8" destOrd="0" presId="urn:microsoft.com/office/officeart/2005/8/layout/hProcess9"/>
    <dgm:cxn modelId="{5F65F1BD-9557-4412-ADF4-76772C58F496}" type="presParOf" srcId="{2E445064-CBD0-400B-ACD7-DBFB1C32E4CF}" destId="{B986CF5F-FBD1-473F-B133-9AD4BD0EE24A}" srcOrd="9" destOrd="0" presId="urn:microsoft.com/office/officeart/2005/8/layout/hProcess9"/>
    <dgm:cxn modelId="{1B837F43-54FB-4F94-ABB3-88F4D805950A}" type="presParOf" srcId="{2E445064-CBD0-400B-ACD7-DBFB1C32E4CF}" destId="{2CCA3DA8-CF48-481C-BA30-650F43574E87}" srcOrd="1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D41319D-53B5-43C9-ADD5-3CB82E4B0875}" type="doc">
      <dgm:prSet loTypeId="urn:microsoft.com/office/officeart/2005/8/layout/target2" loCatId="relationship" qsTypeId="urn:microsoft.com/office/officeart/2005/8/quickstyle/simple1" qsCatId="simple" csTypeId="urn:microsoft.com/office/officeart/2005/8/colors/accent1_2" csCatId="accent1" phldr="1"/>
      <dgm:spPr/>
      <dgm:t>
        <a:bodyPr/>
        <a:lstStyle/>
        <a:p>
          <a:endParaRPr lang="en-US"/>
        </a:p>
      </dgm:t>
    </dgm:pt>
    <dgm:pt modelId="{C5ED69F2-9752-485F-BF32-86B8CBD63CBD}">
      <dgm:prSet phldrT="[Text]"/>
      <dgm:spPr/>
      <dgm:t>
        <a:bodyPr/>
        <a:lstStyle/>
        <a:p>
          <a:r>
            <a:rPr lang="en-US" dirty="0"/>
            <a:t>Intervention</a:t>
          </a:r>
        </a:p>
      </dgm:t>
    </dgm:pt>
    <dgm:pt modelId="{DA815B44-E617-4912-AD29-A9B7812AA89F}" type="parTrans" cxnId="{7917F690-D870-4DB3-9A26-999FCDA5336B}">
      <dgm:prSet/>
      <dgm:spPr/>
      <dgm:t>
        <a:bodyPr/>
        <a:lstStyle/>
        <a:p>
          <a:endParaRPr lang="en-US"/>
        </a:p>
      </dgm:t>
    </dgm:pt>
    <dgm:pt modelId="{3A87B145-BDAC-46E7-AF66-51143C3ABA6E}" type="sibTrans" cxnId="{7917F690-D870-4DB3-9A26-999FCDA5336B}">
      <dgm:prSet/>
      <dgm:spPr/>
      <dgm:t>
        <a:bodyPr/>
        <a:lstStyle/>
        <a:p>
          <a:endParaRPr lang="en-US"/>
        </a:p>
      </dgm:t>
    </dgm:pt>
    <dgm:pt modelId="{E549E3D3-A951-4C63-977F-DD2E3622F804}">
      <dgm:prSet phldrT="[Text]"/>
      <dgm:spPr/>
      <dgm:t>
        <a:bodyPr/>
        <a:lstStyle/>
        <a:p>
          <a:r>
            <a:rPr lang="en-US" dirty="0"/>
            <a:t>Management Techniques</a:t>
          </a:r>
        </a:p>
      </dgm:t>
    </dgm:pt>
    <dgm:pt modelId="{F272BC2C-05D9-4FA3-B971-DB1DD6DA5FF9}" type="parTrans" cxnId="{B02991A9-9546-4DD0-8DA8-621C8FF3A4B4}">
      <dgm:prSet/>
      <dgm:spPr/>
      <dgm:t>
        <a:bodyPr/>
        <a:lstStyle/>
        <a:p>
          <a:endParaRPr lang="en-US"/>
        </a:p>
      </dgm:t>
    </dgm:pt>
    <dgm:pt modelId="{85F9DE91-5C86-410C-A4F7-FAB64E4D2A9D}" type="sibTrans" cxnId="{B02991A9-9546-4DD0-8DA8-621C8FF3A4B4}">
      <dgm:prSet/>
      <dgm:spPr/>
      <dgm:t>
        <a:bodyPr/>
        <a:lstStyle/>
        <a:p>
          <a:endParaRPr lang="en-US"/>
        </a:p>
      </dgm:t>
    </dgm:pt>
    <dgm:pt modelId="{603C4265-BA08-4412-8B6B-063471CA3627}">
      <dgm:prSet phldrT="[Text]" custT="1"/>
      <dgm:spPr/>
      <dgm:t>
        <a:bodyPr/>
        <a:lstStyle/>
        <a:p>
          <a:r>
            <a:rPr lang="en-US" sz="2400" b="1" dirty="0">
              <a:solidFill>
                <a:srgbClr val="FF0000"/>
              </a:solidFill>
            </a:rPr>
            <a:t>Referral</a:t>
          </a:r>
        </a:p>
      </dgm:t>
    </dgm:pt>
    <dgm:pt modelId="{91230D46-2140-4A77-A3EB-AF85B0399B70}" type="parTrans" cxnId="{AF110F22-334E-43BD-964B-7734FC3F6A5F}">
      <dgm:prSet/>
      <dgm:spPr/>
      <dgm:t>
        <a:bodyPr/>
        <a:lstStyle/>
        <a:p>
          <a:endParaRPr lang="en-US"/>
        </a:p>
      </dgm:t>
    </dgm:pt>
    <dgm:pt modelId="{E70F0D70-B778-4140-860C-A0543388541D}" type="sibTrans" cxnId="{AF110F22-334E-43BD-964B-7734FC3F6A5F}">
      <dgm:prSet/>
      <dgm:spPr/>
      <dgm:t>
        <a:bodyPr/>
        <a:lstStyle/>
        <a:p>
          <a:endParaRPr lang="en-US"/>
        </a:p>
      </dgm:t>
    </dgm:pt>
    <dgm:pt modelId="{167105B7-5B4B-4E97-AA79-40C7BE18071C}">
      <dgm:prSet phldrT="[Text]"/>
      <dgm:spPr/>
      <dgm:t>
        <a:bodyPr/>
        <a:lstStyle/>
        <a:p>
          <a:r>
            <a:rPr lang="en-US" dirty="0"/>
            <a:t>Control</a:t>
          </a:r>
        </a:p>
      </dgm:t>
    </dgm:pt>
    <dgm:pt modelId="{F4DC877B-42C1-4007-A7F2-964642F43F77}" type="parTrans" cxnId="{CDEB0016-CB24-496C-A911-DD6C0DA34DCB}">
      <dgm:prSet/>
      <dgm:spPr/>
      <dgm:t>
        <a:bodyPr/>
        <a:lstStyle/>
        <a:p>
          <a:endParaRPr lang="en-US"/>
        </a:p>
      </dgm:t>
    </dgm:pt>
    <dgm:pt modelId="{F928C417-7556-4827-841D-F382C27B2B16}" type="sibTrans" cxnId="{CDEB0016-CB24-496C-A911-DD6C0DA34DCB}">
      <dgm:prSet/>
      <dgm:spPr/>
      <dgm:t>
        <a:bodyPr/>
        <a:lstStyle/>
        <a:p>
          <a:endParaRPr lang="en-US"/>
        </a:p>
      </dgm:t>
    </dgm:pt>
    <dgm:pt modelId="{8F67A0E5-0CA5-4D6F-8BB8-211DA0634C15}">
      <dgm:prSet phldrT="[Text]"/>
      <dgm:spPr/>
      <dgm:t>
        <a:bodyPr/>
        <a:lstStyle/>
        <a:p>
          <a:r>
            <a:rPr lang="en-US" dirty="0"/>
            <a:t>On Task</a:t>
          </a:r>
        </a:p>
      </dgm:t>
    </dgm:pt>
    <dgm:pt modelId="{50FE184D-E0CD-4F86-A1F1-B695B5929E7F}" type="parTrans" cxnId="{042C782F-0037-4D68-B8FA-3C8578D0E639}">
      <dgm:prSet/>
      <dgm:spPr/>
      <dgm:t>
        <a:bodyPr/>
        <a:lstStyle/>
        <a:p>
          <a:endParaRPr lang="en-US"/>
        </a:p>
      </dgm:t>
    </dgm:pt>
    <dgm:pt modelId="{6F74A940-B68C-4CED-A9B3-7C8678B35472}" type="sibTrans" cxnId="{042C782F-0037-4D68-B8FA-3C8578D0E639}">
      <dgm:prSet/>
      <dgm:spPr/>
      <dgm:t>
        <a:bodyPr/>
        <a:lstStyle/>
        <a:p>
          <a:endParaRPr lang="en-US"/>
        </a:p>
      </dgm:t>
    </dgm:pt>
    <dgm:pt modelId="{327E9E9E-AA47-4149-94DA-E15ED4BDB622}">
      <dgm:prSet phldrT="[Text]"/>
      <dgm:spPr/>
      <dgm:t>
        <a:bodyPr/>
        <a:lstStyle/>
        <a:p>
          <a:r>
            <a:rPr lang="en-US" dirty="0"/>
            <a:t>Paying Attention</a:t>
          </a:r>
        </a:p>
      </dgm:t>
    </dgm:pt>
    <dgm:pt modelId="{5B1E4190-07B7-4004-9C5F-EEE88990E126}" type="parTrans" cxnId="{844F7969-D9B4-41E7-87FB-E4C2193FA3F0}">
      <dgm:prSet/>
      <dgm:spPr/>
      <dgm:t>
        <a:bodyPr/>
        <a:lstStyle/>
        <a:p>
          <a:endParaRPr lang="en-US"/>
        </a:p>
      </dgm:t>
    </dgm:pt>
    <dgm:pt modelId="{FC251150-E860-4917-A8A9-94A8ED352BD5}" type="sibTrans" cxnId="{844F7969-D9B4-41E7-87FB-E4C2193FA3F0}">
      <dgm:prSet/>
      <dgm:spPr/>
      <dgm:t>
        <a:bodyPr/>
        <a:lstStyle/>
        <a:p>
          <a:endParaRPr lang="en-US"/>
        </a:p>
      </dgm:t>
    </dgm:pt>
    <dgm:pt modelId="{4D5EB08F-32AD-43F1-B86F-B74FF7A498B5}">
      <dgm:prSet phldrT="[Text]"/>
      <dgm:spPr/>
      <dgm:t>
        <a:bodyPr/>
        <a:lstStyle/>
        <a:p>
          <a:r>
            <a:rPr lang="en-US" dirty="0"/>
            <a:t>Instruction</a:t>
          </a:r>
        </a:p>
      </dgm:t>
    </dgm:pt>
    <dgm:pt modelId="{94F2DC73-9D87-44AA-BB31-4D8E94C2BC87}" type="parTrans" cxnId="{8F0C27EF-B3AA-4F7A-9BBB-251406CB914D}">
      <dgm:prSet/>
      <dgm:spPr/>
      <dgm:t>
        <a:bodyPr/>
        <a:lstStyle/>
        <a:p>
          <a:endParaRPr lang="en-US"/>
        </a:p>
      </dgm:t>
    </dgm:pt>
    <dgm:pt modelId="{921BA471-7906-43E7-845F-20F84E4741C7}" type="sibTrans" cxnId="{8F0C27EF-B3AA-4F7A-9BBB-251406CB914D}">
      <dgm:prSet/>
      <dgm:spPr/>
      <dgm:t>
        <a:bodyPr/>
        <a:lstStyle/>
        <a:p>
          <a:endParaRPr lang="en-US"/>
        </a:p>
      </dgm:t>
    </dgm:pt>
    <dgm:pt modelId="{F036022A-69FB-4167-AF3C-C4E477D05C64}">
      <dgm:prSet phldrT="[Text]"/>
      <dgm:spPr/>
      <dgm:t>
        <a:bodyPr/>
        <a:lstStyle/>
        <a:p>
          <a:r>
            <a:rPr lang="en-US" dirty="0"/>
            <a:t>Content</a:t>
          </a:r>
        </a:p>
      </dgm:t>
    </dgm:pt>
    <dgm:pt modelId="{DABE9543-222B-4F99-863D-EFB6C4CA2C28}" type="parTrans" cxnId="{913179ED-0DD7-450D-830D-4F03FFED13F3}">
      <dgm:prSet/>
      <dgm:spPr/>
      <dgm:t>
        <a:bodyPr/>
        <a:lstStyle/>
        <a:p>
          <a:endParaRPr lang="en-US"/>
        </a:p>
      </dgm:t>
    </dgm:pt>
    <dgm:pt modelId="{C7093894-3C30-49DB-BBB0-434B6091CA7A}" type="sibTrans" cxnId="{913179ED-0DD7-450D-830D-4F03FFED13F3}">
      <dgm:prSet/>
      <dgm:spPr/>
      <dgm:t>
        <a:bodyPr/>
        <a:lstStyle/>
        <a:p>
          <a:endParaRPr lang="en-US"/>
        </a:p>
      </dgm:t>
    </dgm:pt>
    <dgm:pt modelId="{F47B5BD2-F875-45AA-BAC9-8008CA6F0900}">
      <dgm:prSet phldrT="[Text]"/>
      <dgm:spPr/>
      <dgm:t>
        <a:bodyPr/>
        <a:lstStyle/>
        <a:p>
          <a:r>
            <a:rPr lang="en-US" dirty="0"/>
            <a:t>Skills</a:t>
          </a:r>
        </a:p>
      </dgm:t>
    </dgm:pt>
    <dgm:pt modelId="{3E9299E4-0524-4714-AA0D-0BDCC1491C51}" type="parTrans" cxnId="{3DA3A38C-B305-4381-BB36-D959C87E2E59}">
      <dgm:prSet/>
      <dgm:spPr/>
      <dgm:t>
        <a:bodyPr/>
        <a:lstStyle/>
        <a:p>
          <a:endParaRPr lang="en-US"/>
        </a:p>
      </dgm:t>
    </dgm:pt>
    <dgm:pt modelId="{28DFB7A4-AB4B-4C2E-A4D3-DAA524DB521A}" type="sibTrans" cxnId="{3DA3A38C-B305-4381-BB36-D959C87E2E59}">
      <dgm:prSet/>
      <dgm:spPr/>
      <dgm:t>
        <a:bodyPr/>
        <a:lstStyle/>
        <a:p>
          <a:endParaRPr lang="en-US"/>
        </a:p>
      </dgm:t>
    </dgm:pt>
    <dgm:pt modelId="{5A52EBE9-5C80-4BDB-9A05-0A15C5E41A86}" type="pres">
      <dgm:prSet presAssocID="{4D41319D-53B5-43C9-ADD5-3CB82E4B0875}" presName="Name0" presStyleCnt="0">
        <dgm:presLayoutVars>
          <dgm:chMax val="3"/>
          <dgm:chPref val="1"/>
          <dgm:dir/>
          <dgm:animLvl val="lvl"/>
          <dgm:resizeHandles/>
        </dgm:presLayoutVars>
      </dgm:prSet>
      <dgm:spPr/>
    </dgm:pt>
    <dgm:pt modelId="{37F13562-CC62-40C8-BA64-51A44425624F}" type="pres">
      <dgm:prSet presAssocID="{4D41319D-53B5-43C9-ADD5-3CB82E4B0875}" presName="outerBox" presStyleCnt="0"/>
      <dgm:spPr/>
    </dgm:pt>
    <dgm:pt modelId="{BC71D5FD-F06A-4CB2-9DFD-60969C3159F7}" type="pres">
      <dgm:prSet presAssocID="{4D41319D-53B5-43C9-ADD5-3CB82E4B0875}" presName="outerBoxParent" presStyleLbl="node1" presStyleIdx="0" presStyleCnt="3"/>
      <dgm:spPr/>
    </dgm:pt>
    <dgm:pt modelId="{ECDA32BD-717E-465B-8AD8-A16B4A895C40}" type="pres">
      <dgm:prSet presAssocID="{4D41319D-53B5-43C9-ADD5-3CB82E4B0875}" presName="outerBoxChildren" presStyleCnt="0"/>
      <dgm:spPr/>
    </dgm:pt>
    <dgm:pt modelId="{A925D2FB-7747-4A03-A1C5-AA270F02260E}" type="pres">
      <dgm:prSet presAssocID="{E549E3D3-A951-4C63-977F-DD2E3622F804}" presName="oChild" presStyleLbl="fgAcc1" presStyleIdx="0" presStyleCnt="6">
        <dgm:presLayoutVars>
          <dgm:bulletEnabled val="1"/>
        </dgm:presLayoutVars>
      </dgm:prSet>
      <dgm:spPr/>
    </dgm:pt>
    <dgm:pt modelId="{65731729-5C55-41E9-B1A7-B03E730B59C3}" type="pres">
      <dgm:prSet presAssocID="{85F9DE91-5C86-410C-A4F7-FAB64E4D2A9D}" presName="outerSibTrans" presStyleCnt="0"/>
      <dgm:spPr/>
    </dgm:pt>
    <dgm:pt modelId="{0B620860-C9EA-4464-A316-3F06C66142D7}" type="pres">
      <dgm:prSet presAssocID="{603C4265-BA08-4412-8B6B-063471CA3627}" presName="oChild" presStyleLbl="fgAcc1" presStyleIdx="1" presStyleCnt="6">
        <dgm:presLayoutVars>
          <dgm:bulletEnabled val="1"/>
        </dgm:presLayoutVars>
      </dgm:prSet>
      <dgm:spPr/>
    </dgm:pt>
    <dgm:pt modelId="{98C52E4E-8CF8-445D-89D4-3B60ACC5029C}" type="pres">
      <dgm:prSet presAssocID="{4D41319D-53B5-43C9-ADD5-3CB82E4B0875}" presName="middleBox" presStyleCnt="0"/>
      <dgm:spPr/>
    </dgm:pt>
    <dgm:pt modelId="{45909C7E-4B22-4669-86CA-75D82243BDA8}" type="pres">
      <dgm:prSet presAssocID="{4D41319D-53B5-43C9-ADD5-3CB82E4B0875}" presName="middleBoxParent" presStyleLbl="node1" presStyleIdx="1" presStyleCnt="3"/>
      <dgm:spPr/>
    </dgm:pt>
    <dgm:pt modelId="{6FDAB557-E414-4BB4-9EA8-9DE00CE3A337}" type="pres">
      <dgm:prSet presAssocID="{4D41319D-53B5-43C9-ADD5-3CB82E4B0875}" presName="middleBoxChildren" presStyleCnt="0"/>
      <dgm:spPr/>
    </dgm:pt>
    <dgm:pt modelId="{67327671-9394-454B-B470-DC25EA59679E}" type="pres">
      <dgm:prSet presAssocID="{8F67A0E5-0CA5-4D6F-8BB8-211DA0634C15}" presName="mChild" presStyleLbl="fgAcc1" presStyleIdx="2" presStyleCnt="6">
        <dgm:presLayoutVars>
          <dgm:bulletEnabled val="1"/>
        </dgm:presLayoutVars>
      </dgm:prSet>
      <dgm:spPr/>
    </dgm:pt>
    <dgm:pt modelId="{CE17ABF3-0821-4047-A80D-AE2CDFBF10B9}" type="pres">
      <dgm:prSet presAssocID="{6F74A940-B68C-4CED-A9B3-7C8678B35472}" presName="middleSibTrans" presStyleCnt="0"/>
      <dgm:spPr/>
    </dgm:pt>
    <dgm:pt modelId="{35F68A44-B4E0-4751-81C3-A018D9F43822}" type="pres">
      <dgm:prSet presAssocID="{327E9E9E-AA47-4149-94DA-E15ED4BDB622}" presName="mChild" presStyleLbl="fgAcc1" presStyleIdx="3" presStyleCnt="6">
        <dgm:presLayoutVars>
          <dgm:bulletEnabled val="1"/>
        </dgm:presLayoutVars>
      </dgm:prSet>
      <dgm:spPr/>
    </dgm:pt>
    <dgm:pt modelId="{903F5C68-C1D0-438E-B453-9A35332CDAAA}" type="pres">
      <dgm:prSet presAssocID="{4D41319D-53B5-43C9-ADD5-3CB82E4B0875}" presName="centerBox" presStyleCnt="0"/>
      <dgm:spPr/>
    </dgm:pt>
    <dgm:pt modelId="{AFBCC4E7-FB41-4D99-8760-0964BBE508E8}" type="pres">
      <dgm:prSet presAssocID="{4D41319D-53B5-43C9-ADD5-3CB82E4B0875}" presName="centerBoxParent" presStyleLbl="node1" presStyleIdx="2" presStyleCnt="3"/>
      <dgm:spPr/>
    </dgm:pt>
    <dgm:pt modelId="{0367A9D2-C671-430A-B4A5-1555ABBB85D2}" type="pres">
      <dgm:prSet presAssocID="{4D41319D-53B5-43C9-ADD5-3CB82E4B0875}" presName="centerBoxChildren" presStyleCnt="0"/>
      <dgm:spPr/>
    </dgm:pt>
    <dgm:pt modelId="{BEB903DF-AB7C-472D-BB46-8BA66014D2FD}" type="pres">
      <dgm:prSet presAssocID="{F036022A-69FB-4167-AF3C-C4E477D05C64}" presName="cChild" presStyleLbl="fgAcc1" presStyleIdx="4" presStyleCnt="6">
        <dgm:presLayoutVars>
          <dgm:bulletEnabled val="1"/>
        </dgm:presLayoutVars>
      </dgm:prSet>
      <dgm:spPr/>
    </dgm:pt>
    <dgm:pt modelId="{84E395AF-9EF2-4393-996F-78B10B321206}" type="pres">
      <dgm:prSet presAssocID="{C7093894-3C30-49DB-BBB0-434B6091CA7A}" presName="centerSibTrans" presStyleCnt="0"/>
      <dgm:spPr/>
    </dgm:pt>
    <dgm:pt modelId="{AD5F81E5-A1DF-4438-9DA0-7D7EC6A60339}" type="pres">
      <dgm:prSet presAssocID="{F47B5BD2-F875-45AA-BAC9-8008CA6F0900}" presName="cChild" presStyleLbl="fgAcc1" presStyleIdx="5" presStyleCnt="6">
        <dgm:presLayoutVars>
          <dgm:bulletEnabled val="1"/>
        </dgm:presLayoutVars>
      </dgm:prSet>
      <dgm:spPr/>
    </dgm:pt>
  </dgm:ptLst>
  <dgm:cxnLst>
    <dgm:cxn modelId="{CDEB0016-CB24-496C-A911-DD6C0DA34DCB}" srcId="{4D41319D-53B5-43C9-ADD5-3CB82E4B0875}" destId="{167105B7-5B4B-4E97-AA79-40C7BE18071C}" srcOrd="1" destOrd="0" parTransId="{F4DC877B-42C1-4007-A7F2-964642F43F77}" sibTransId="{F928C417-7556-4827-841D-F382C27B2B16}"/>
    <dgm:cxn modelId="{6455F71A-4B5D-4D4B-98BD-B1B0641650E1}" type="presOf" srcId="{4D5EB08F-32AD-43F1-B86F-B74FF7A498B5}" destId="{AFBCC4E7-FB41-4D99-8760-0964BBE508E8}" srcOrd="0" destOrd="0" presId="urn:microsoft.com/office/officeart/2005/8/layout/target2"/>
    <dgm:cxn modelId="{B581171C-706F-480B-A52D-3F6375DB8D9F}" type="presOf" srcId="{F036022A-69FB-4167-AF3C-C4E477D05C64}" destId="{BEB903DF-AB7C-472D-BB46-8BA66014D2FD}" srcOrd="0" destOrd="0" presId="urn:microsoft.com/office/officeart/2005/8/layout/target2"/>
    <dgm:cxn modelId="{77C58321-9E46-4E83-8126-BCBF72A156C1}" type="presOf" srcId="{F47B5BD2-F875-45AA-BAC9-8008CA6F0900}" destId="{AD5F81E5-A1DF-4438-9DA0-7D7EC6A60339}" srcOrd="0" destOrd="0" presId="urn:microsoft.com/office/officeart/2005/8/layout/target2"/>
    <dgm:cxn modelId="{AF110F22-334E-43BD-964B-7734FC3F6A5F}" srcId="{C5ED69F2-9752-485F-BF32-86B8CBD63CBD}" destId="{603C4265-BA08-4412-8B6B-063471CA3627}" srcOrd="1" destOrd="0" parTransId="{91230D46-2140-4A77-A3EB-AF85B0399B70}" sibTransId="{E70F0D70-B778-4140-860C-A0543388541D}"/>
    <dgm:cxn modelId="{042C782F-0037-4D68-B8FA-3C8578D0E639}" srcId="{167105B7-5B4B-4E97-AA79-40C7BE18071C}" destId="{8F67A0E5-0CA5-4D6F-8BB8-211DA0634C15}" srcOrd="0" destOrd="0" parTransId="{50FE184D-E0CD-4F86-A1F1-B695B5929E7F}" sibTransId="{6F74A940-B68C-4CED-A9B3-7C8678B35472}"/>
    <dgm:cxn modelId="{A041F340-38C4-4EFC-B4E8-51D6D6F3F6D8}" type="presOf" srcId="{E549E3D3-A951-4C63-977F-DD2E3622F804}" destId="{A925D2FB-7747-4A03-A1C5-AA270F02260E}" srcOrd="0" destOrd="0" presId="urn:microsoft.com/office/officeart/2005/8/layout/target2"/>
    <dgm:cxn modelId="{0EBE5F60-B51E-437E-88EC-6C6AA78A197D}" type="presOf" srcId="{8F67A0E5-0CA5-4D6F-8BB8-211DA0634C15}" destId="{67327671-9394-454B-B470-DC25EA59679E}" srcOrd="0" destOrd="0" presId="urn:microsoft.com/office/officeart/2005/8/layout/target2"/>
    <dgm:cxn modelId="{844F7969-D9B4-41E7-87FB-E4C2193FA3F0}" srcId="{167105B7-5B4B-4E97-AA79-40C7BE18071C}" destId="{327E9E9E-AA47-4149-94DA-E15ED4BDB622}" srcOrd="1" destOrd="0" parTransId="{5B1E4190-07B7-4004-9C5F-EEE88990E126}" sibTransId="{FC251150-E860-4917-A8A9-94A8ED352BD5}"/>
    <dgm:cxn modelId="{6CCEE473-6137-4FF0-A937-B9805FFCA6F7}" type="presOf" srcId="{603C4265-BA08-4412-8B6B-063471CA3627}" destId="{0B620860-C9EA-4464-A316-3F06C66142D7}" srcOrd="0" destOrd="0" presId="urn:microsoft.com/office/officeart/2005/8/layout/target2"/>
    <dgm:cxn modelId="{3DA3A38C-B305-4381-BB36-D959C87E2E59}" srcId="{4D5EB08F-32AD-43F1-B86F-B74FF7A498B5}" destId="{F47B5BD2-F875-45AA-BAC9-8008CA6F0900}" srcOrd="1" destOrd="0" parTransId="{3E9299E4-0524-4714-AA0D-0BDCC1491C51}" sibTransId="{28DFB7A4-AB4B-4C2E-A4D3-DAA524DB521A}"/>
    <dgm:cxn modelId="{7917F690-D870-4DB3-9A26-999FCDA5336B}" srcId="{4D41319D-53B5-43C9-ADD5-3CB82E4B0875}" destId="{C5ED69F2-9752-485F-BF32-86B8CBD63CBD}" srcOrd="0" destOrd="0" parTransId="{DA815B44-E617-4912-AD29-A9B7812AA89F}" sibTransId="{3A87B145-BDAC-46E7-AF66-51143C3ABA6E}"/>
    <dgm:cxn modelId="{0BF9279A-D328-48F6-B8DD-026F19602DD6}" type="presOf" srcId="{167105B7-5B4B-4E97-AA79-40C7BE18071C}" destId="{45909C7E-4B22-4669-86CA-75D82243BDA8}" srcOrd="0" destOrd="0" presId="urn:microsoft.com/office/officeart/2005/8/layout/target2"/>
    <dgm:cxn modelId="{B02991A9-9546-4DD0-8DA8-621C8FF3A4B4}" srcId="{C5ED69F2-9752-485F-BF32-86B8CBD63CBD}" destId="{E549E3D3-A951-4C63-977F-DD2E3622F804}" srcOrd="0" destOrd="0" parTransId="{F272BC2C-05D9-4FA3-B971-DB1DD6DA5FF9}" sibTransId="{85F9DE91-5C86-410C-A4F7-FAB64E4D2A9D}"/>
    <dgm:cxn modelId="{EA16AECB-59C6-4A79-84FA-E09D8BEB84B3}" type="presOf" srcId="{C5ED69F2-9752-485F-BF32-86B8CBD63CBD}" destId="{BC71D5FD-F06A-4CB2-9DFD-60969C3159F7}" srcOrd="0" destOrd="0" presId="urn:microsoft.com/office/officeart/2005/8/layout/target2"/>
    <dgm:cxn modelId="{FF40D0EB-F49F-4104-8958-E38CF72720A8}" type="presOf" srcId="{327E9E9E-AA47-4149-94DA-E15ED4BDB622}" destId="{35F68A44-B4E0-4751-81C3-A018D9F43822}" srcOrd="0" destOrd="0" presId="urn:microsoft.com/office/officeart/2005/8/layout/target2"/>
    <dgm:cxn modelId="{913179ED-0DD7-450D-830D-4F03FFED13F3}" srcId="{4D5EB08F-32AD-43F1-B86F-B74FF7A498B5}" destId="{F036022A-69FB-4167-AF3C-C4E477D05C64}" srcOrd="0" destOrd="0" parTransId="{DABE9543-222B-4F99-863D-EFB6C4CA2C28}" sibTransId="{C7093894-3C30-49DB-BBB0-434B6091CA7A}"/>
    <dgm:cxn modelId="{8F0C27EF-B3AA-4F7A-9BBB-251406CB914D}" srcId="{4D41319D-53B5-43C9-ADD5-3CB82E4B0875}" destId="{4D5EB08F-32AD-43F1-B86F-B74FF7A498B5}" srcOrd="2" destOrd="0" parTransId="{94F2DC73-9D87-44AA-BB31-4D8E94C2BC87}" sibTransId="{921BA471-7906-43E7-845F-20F84E4741C7}"/>
    <dgm:cxn modelId="{156B77F1-BDDD-4341-9EE3-DAAAD62B28D8}" type="presOf" srcId="{4D41319D-53B5-43C9-ADD5-3CB82E4B0875}" destId="{5A52EBE9-5C80-4BDB-9A05-0A15C5E41A86}" srcOrd="0" destOrd="0" presId="urn:microsoft.com/office/officeart/2005/8/layout/target2"/>
    <dgm:cxn modelId="{B48D7608-37EB-450A-981B-5DFDFA827CC0}" type="presParOf" srcId="{5A52EBE9-5C80-4BDB-9A05-0A15C5E41A86}" destId="{37F13562-CC62-40C8-BA64-51A44425624F}" srcOrd="0" destOrd="0" presId="urn:microsoft.com/office/officeart/2005/8/layout/target2"/>
    <dgm:cxn modelId="{0E061241-2458-40B1-AE3D-1E850AABC62A}" type="presParOf" srcId="{37F13562-CC62-40C8-BA64-51A44425624F}" destId="{BC71D5FD-F06A-4CB2-9DFD-60969C3159F7}" srcOrd="0" destOrd="0" presId="urn:microsoft.com/office/officeart/2005/8/layout/target2"/>
    <dgm:cxn modelId="{CD94CABD-9DC3-4100-AC6E-A93D34E29F33}" type="presParOf" srcId="{37F13562-CC62-40C8-BA64-51A44425624F}" destId="{ECDA32BD-717E-465B-8AD8-A16B4A895C40}" srcOrd="1" destOrd="0" presId="urn:microsoft.com/office/officeart/2005/8/layout/target2"/>
    <dgm:cxn modelId="{5CB8C9EE-C520-4BA6-9826-FE52D1969448}" type="presParOf" srcId="{ECDA32BD-717E-465B-8AD8-A16B4A895C40}" destId="{A925D2FB-7747-4A03-A1C5-AA270F02260E}" srcOrd="0" destOrd="0" presId="urn:microsoft.com/office/officeart/2005/8/layout/target2"/>
    <dgm:cxn modelId="{110E134C-ABA9-403B-B113-50C2F000D3A3}" type="presParOf" srcId="{ECDA32BD-717E-465B-8AD8-A16B4A895C40}" destId="{65731729-5C55-41E9-B1A7-B03E730B59C3}" srcOrd="1" destOrd="0" presId="urn:microsoft.com/office/officeart/2005/8/layout/target2"/>
    <dgm:cxn modelId="{19D525F3-328B-4992-A7F9-F4504188C41E}" type="presParOf" srcId="{ECDA32BD-717E-465B-8AD8-A16B4A895C40}" destId="{0B620860-C9EA-4464-A316-3F06C66142D7}" srcOrd="2" destOrd="0" presId="urn:microsoft.com/office/officeart/2005/8/layout/target2"/>
    <dgm:cxn modelId="{ECD8473C-F4C4-40D4-8538-224DE331C764}" type="presParOf" srcId="{5A52EBE9-5C80-4BDB-9A05-0A15C5E41A86}" destId="{98C52E4E-8CF8-445D-89D4-3B60ACC5029C}" srcOrd="1" destOrd="0" presId="urn:microsoft.com/office/officeart/2005/8/layout/target2"/>
    <dgm:cxn modelId="{ED2A8DA2-536E-4B6C-A530-D14429533F4A}" type="presParOf" srcId="{98C52E4E-8CF8-445D-89D4-3B60ACC5029C}" destId="{45909C7E-4B22-4669-86CA-75D82243BDA8}" srcOrd="0" destOrd="0" presId="urn:microsoft.com/office/officeart/2005/8/layout/target2"/>
    <dgm:cxn modelId="{7BDD4501-3EF4-4CBD-8750-650247B90228}" type="presParOf" srcId="{98C52E4E-8CF8-445D-89D4-3B60ACC5029C}" destId="{6FDAB557-E414-4BB4-9EA8-9DE00CE3A337}" srcOrd="1" destOrd="0" presId="urn:microsoft.com/office/officeart/2005/8/layout/target2"/>
    <dgm:cxn modelId="{500E1FA8-1316-49A3-B52A-BDD14DB3A756}" type="presParOf" srcId="{6FDAB557-E414-4BB4-9EA8-9DE00CE3A337}" destId="{67327671-9394-454B-B470-DC25EA59679E}" srcOrd="0" destOrd="0" presId="urn:microsoft.com/office/officeart/2005/8/layout/target2"/>
    <dgm:cxn modelId="{C72279B5-FBA6-437E-8F54-A8CC944FBD78}" type="presParOf" srcId="{6FDAB557-E414-4BB4-9EA8-9DE00CE3A337}" destId="{CE17ABF3-0821-4047-A80D-AE2CDFBF10B9}" srcOrd="1" destOrd="0" presId="urn:microsoft.com/office/officeart/2005/8/layout/target2"/>
    <dgm:cxn modelId="{4DCA029F-ADE7-4C91-8289-BB7B3D947217}" type="presParOf" srcId="{6FDAB557-E414-4BB4-9EA8-9DE00CE3A337}" destId="{35F68A44-B4E0-4751-81C3-A018D9F43822}" srcOrd="2" destOrd="0" presId="urn:microsoft.com/office/officeart/2005/8/layout/target2"/>
    <dgm:cxn modelId="{64A52D56-29CA-413A-A68E-E1DC76E22C04}" type="presParOf" srcId="{5A52EBE9-5C80-4BDB-9A05-0A15C5E41A86}" destId="{903F5C68-C1D0-438E-B453-9A35332CDAAA}" srcOrd="2" destOrd="0" presId="urn:microsoft.com/office/officeart/2005/8/layout/target2"/>
    <dgm:cxn modelId="{59D7D311-EF86-4968-B896-FAD4504387DA}" type="presParOf" srcId="{903F5C68-C1D0-438E-B453-9A35332CDAAA}" destId="{AFBCC4E7-FB41-4D99-8760-0964BBE508E8}" srcOrd="0" destOrd="0" presId="urn:microsoft.com/office/officeart/2005/8/layout/target2"/>
    <dgm:cxn modelId="{5C0EC587-AB33-4CDA-8F6C-539789E43FEC}" type="presParOf" srcId="{903F5C68-C1D0-438E-B453-9A35332CDAAA}" destId="{0367A9D2-C671-430A-B4A5-1555ABBB85D2}" srcOrd="1" destOrd="0" presId="urn:microsoft.com/office/officeart/2005/8/layout/target2"/>
    <dgm:cxn modelId="{60BD3D7E-ECA6-442A-8B5F-BBB40AD0B026}" type="presParOf" srcId="{0367A9D2-C671-430A-B4A5-1555ABBB85D2}" destId="{BEB903DF-AB7C-472D-BB46-8BA66014D2FD}" srcOrd="0" destOrd="0" presId="urn:microsoft.com/office/officeart/2005/8/layout/target2"/>
    <dgm:cxn modelId="{97D8ADC1-374F-44D0-9AC1-EB5895CCB4F1}" type="presParOf" srcId="{0367A9D2-C671-430A-B4A5-1555ABBB85D2}" destId="{84E395AF-9EF2-4393-996F-78B10B321206}" srcOrd="1" destOrd="0" presId="urn:microsoft.com/office/officeart/2005/8/layout/target2"/>
    <dgm:cxn modelId="{672F3320-712D-4289-9B69-A8ABB2019056}" type="presParOf" srcId="{0367A9D2-C671-430A-B4A5-1555ABBB85D2}" destId="{AD5F81E5-A1DF-4438-9DA0-7D7EC6A60339}" srcOrd="2" destOrd="0" presId="urn:microsoft.com/office/officeart/2005/8/layout/targe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D41319D-53B5-43C9-ADD5-3CB82E4B0875}" type="doc">
      <dgm:prSet loTypeId="urn:microsoft.com/office/officeart/2005/8/layout/target2" loCatId="relationship" qsTypeId="urn:microsoft.com/office/officeart/2005/8/quickstyle/simple1" qsCatId="simple" csTypeId="urn:microsoft.com/office/officeart/2005/8/colors/accent1_2" csCatId="accent1" phldr="1"/>
      <dgm:spPr/>
      <dgm:t>
        <a:bodyPr/>
        <a:lstStyle/>
        <a:p>
          <a:endParaRPr lang="en-US"/>
        </a:p>
      </dgm:t>
    </dgm:pt>
    <dgm:pt modelId="{C5ED69F2-9752-485F-BF32-86B8CBD63CBD}">
      <dgm:prSet phldrT="[Text]"/>
      <dgm:spPr/>
      <dgm:t>
        <a:bodyPr/>
        <a:lstStyle/>
        <a:p>
          <a:r>
            <a:rPr lang="en-US" dirty="0"/>
            <a:t>Intervention</a:t>
          </a:r>
        </a:p>
      </dgm:t>
    </dgm:pt>
    <dgm:pt modelId="{DA815B44-E617-4912-AD29-A9B7812AA89F}" type="parTrans" cxnId="{7917F690-D870-4DB3-9A26-999FCDA5336B}">
      <dgm:prSet/>
      <dgm:spPr/>
      <dgm:t>
        <a:bodyPr/>
        <a:lstStyle/>
        <a:p>
          <a:endParaRPr lang="en-US"/>
        </a:p>
      </dgm:t>
    </dgm:pt>
    <dgm:pt modelId="{3A87B145-BDAC-46E7-AF66-51143C3ABA6E}" type="sibTrans" cxnId="{7917F690-D870-4DB3-9A26-999FCDA5336B}">
      <dgm:prSet/>
      <dgm:spPr/>
      <dgm:t>
        <a:bodyPr/>
        <a:lstStyle/>
        <a:p>
          <a:endParaRPr lang="en-US"/>
        </a:p>
      </dgm:t>
    </dgm:pt>
    <dgm:pt modelId="{E549E3D3-A951-4C63-977F-DD2E3622F804}">
      <dgm:prSet phldrT="[Text]"/>
      <dgm:spPr/>
      <dgm:t>
        <a:bodyPr/>
        <a:lstStyle/>
        <a:p>
          <a:r>
            <a:rPr lang="en-US" dirty="0"/>
            <a:t>Management Techniques</a:t>
          </a:r>
        </a:p>
      </dgm:t>
    </dgm:pt>
    <dgm:pt modelId="{F272BC2C-05D9-4FA3-B971-DB1DD6DA5FF9}" type="parTrans" cxnId="{B02991A9-9546-4DD0-8DA8-621C8FF3A4B4}">
      <dgm:prSet/>
      <dgm:spPr/>
      <dgm:t>
        <a:bodyPr/>
        <a:lstStyle/>
        <a:p>
          <a:endParaRPr lang="en-US"/>
        </a:p>
      </dgm:t>
    </dgm:pt>
    <dgm:pt modelId="{85F9DE91-5C86-410C-A4F7-FAB64E4D2A9D}" type="sibTrans" cxnId="{B02991A9-9546-4DD0-8DA8-621C8FF3A4B4}">
      <dgm:prSet/>
      <dgm:spPr/>
      <dgm:t>
        <a:bodyPr/>
        <a:lstStyle/>
        <a:p>
          <a:endParaRPr lang="en-US"/>
        </a:p>
      </dgm:t>
    </dgm:pt>
    <dgm:pt modelId="{603C4265-BA08-4412-8B6B-063471CA3627}">
      <dgm:prSet phldrT="[Text]" custT="1"/>
      <dgm:spPr/>
      <dgm:t>
        <a:bodyPr/>
        <a:lstStyle/>
        <a:p>
          <a:r>
            <a:rPr lang="en-US" sz="2400" b="1" dirty="0">
              <a:solidFill>
                <a:srgbClr val="FF0000"/>
              </a:solidFill>
            </a:rPr>
            <a:t>Referral</a:t>
          </a:r>
        </a:p>
      </dgm:t>
    </dgm:pt>
    <dgm:pt modelId="{91230D46-2140-4A77-A3EB-AF85B0399B70}" type="parTrans" cxnId="{AF110F22-334E-43BD-964B-7734FC3F6A5F}">
      <dgm:prSet/>
      <dgm:spPr/>
      <dgm:t>
        <a:bodyPr/>
        <a:lstStyle/>
        <a:p>
          <a:endParaRPr lang="en-US"/>
        </a:p>
      </dgm:t>
    </dgm:pt>
    <dgm:pt modelId="{E70F0D70-B778-4140-860C-A0543388541D}" type="sibTrans" cxnId="{AF110F22-334E-43BD-964B-7734FC3F6A5F}">
      <dgm:prSet/>
      <dgm:spPr/>
      <dgm:t>
        <a:bodyPr/>
        <a:lstStyle/>
        <a:p>
          <a:endParaRPr lang="en-US"/>
        </a:p>
      </dgm:t>
    </dgm:pt>
    <dgm:pt modelId="{167105B7-5B4B-4E97-AA79-40C7BE18071C}">
      <dgm:prSet phldrT="[Text]"/>
      <dgm:spPr/>
      <dgm:t>
        <a:bodyPr/>
        <a:lstStyle/>
        <a:p>
          <a:r>
            <a:rPr lang="en-US" dirty="0"/>
            <a:t>Control</a:t>
          </a:r>
        </a:p>
      </dgm:t>
    </dgm:pt>
    <dgm:pt modelId="{F4DC877B-42C1-4007-A7F2-964642F43F77}" type="parTrans" cxnId="{CDEB0016-CB24-496C-A911-DD6C0DA34DCB}">
      <dgm:prSet/>
      <dgm:spPr/>
      <dgm:t>
        <a:bodyPr/>
        <a:lstStyle/>
        <a:p>
          <a:endParaRPr lang="en-US"/>
        </a:p>
      </dgm:t>
    </dgm:pt>
    <dgm:pt modelId="{F928C417-7556-4827-841D-F382C27B2B16}" type="sibTrans" cxnId="{CDEB0016-CB24-496C-A911-DD6C0DA34DCB}">
      <dgm:prSet/>
      <dgm:spPr/>
      <dgm:t>
        <a:bodyPr/>
        <a:lstStyle/>
        <a:p>
          <a:endParaRPr lang="en-US"/>
        </a:p>
      </dgm:t>
    </dgm:pt>
    <dgm:pt modelId="{8F67A0E5-0CA5-4D6F-8BB8-211DA0634C15}">
      <dgm:prSet phldrT="[Text]"/>
      <dgm:spPr/>
      <dgm:t>
        <a:bodyPr/>
        <a:lstStyle/>
        <a:p>
          <a:r>
            <a:rPr lang="en-US" dirty="0"/>
            <a:t>On Task</a:t>
          </a:r>
        </a:p>
      </dgm:t>
    </dgm:pt>
    <dgm:pt modelId="{50FE184D-E0CD-4F86-A1F1-B695B5929E7F}" type="parTrans" cxnId="{042C782F-0037-4D68-B8FA-3C8578D0E639}">
      <dgm:prSet/>
      <dgm:spPr/>
      <dgm:t>
        <a:bodyPr/>
        <a:lstStyle/>
        <a:p>
          <a:endParaRPr lang="en-US"/>
        </a:p>
      </dgm:t>
    </dgm:pt>
    <dgm:pt modelId="{6F74A940-B68C-4CED-A9B3-7C8678B35472}" type="sibTrans" cxnId="{042C782F-0037-4D68-B8FA-3C8578D0E639}">
      <dgm:prSet/>
      <dgm:spPr/>
      <dgm:t>
        <a:bodyPr/>
        <a:lstStyle/>
        <a:p>
          <a:endParaRPr lang="en-US"/>
        </a:p>
      </dgm:t>
    </dgm:pt>
    <dgm:pt modelId="{327E9E9E-AA47-4149-94DA-E15ED4BDB622}">
      <dgm:prSet phldrT="[Text]"/>
      <dgm:spPr/>
      <dgm:t>
        <a:bodyPr/>
        <a:lstStyle/>
        <a:p>
          <a:r>
            <a:rPr lang="en-US" dirty="0"/>
            <a:t>Paying Attention</a:t>
          </a:r>
        </a:p>
      </dgm:t>
    </dgm:pt>
    <dgm:pt modelId="{5B1E4190-07B7-4004-9C5F-EEE88990E126}" type="parTrans" cxnId="{844F7969-D9B4-41E7-87FB-E4C2193FA3F0}">
      <dgm:prSet/>
      <dgm:spPr/>
      <dgm:t>
        <a:bodyPr/>
        <a:lstStyle/>
        <a:p>
          <a:endParaRPr lang="en-US"/>
        </a:p>
      </dgm:t>
    </dgm:pt>
    <dgm:pt modelId="{FC251150-E860-4917-A8A9-94A8ED352BD5}" type="sibTrans" cxnId="{844F7969-D9B4-41E7-87FB-E4C2193FA3F0}">
      <dgm:prSet/>
      <dgm:spPr/>
      <dgm:t>
        <a:bodyPr/>
        <a:lstStyle/>
        <a:p>
          <a:endParaRPr lang="en-US"/>
        </a:p>
      </dgm:t>
    </dgm:pt>
    <dgm:pt modelId="{4D5EB08F-32AD-43F1-B86F-B74FF7A498B5}">
      <dgm:prSet phldrT="[Text]"/>
      <dgm:spPr/>
      <dgm:t>
        <a:bodyPr/>
        <a:lstStyle/>
        <a:p>
          <a:r>
            <a:rPr lang="en-US" dirty="0"/>
            <a:t>Instruction</a:t>
          </a:r>
        </a:p>
      </dgm:t>
    </dgm:pt>
    <dgm:pt modelId="{94F2DC73-9D87-44AA-BB31-4D8E94C2BC87}" type="parTrans" cxnId="{8F0C27EF-B3AA-4F7A-9BBB-251406CB914D}">
      <dgm:prSet/>
      <dgm:spPr/>
      <dgm:t>
        <a:bodyPr/>
        <a:lstStyle/>
        <a:p>
          <a:endParaRPr lang="en-US"/>
        </a:p>
      </dgm:t>
    </dgm:pt>
    <dgm:pt modelId="{921BA471-7906-43E7-845F-20F84E4741C7}" type="sibTrans" cxnId="{8F0C27EF-B3AA-4F7A-9BBB-251406CB914D}">
      <dgm:prSet/>
      <dgm:spPr/>
      <dgm:t>
        <a:bodyPr/>
        <a:lstStyle/>
        <a:p>
          <a:endParaRPr lang="en-US"/>
        </a:p>
      </dgm:t>
    </dgm:pt>
    <dgm:pt modelId="{F036022A-69FB-4167-AF3C-C4E477D05C64}">
      <dgm:prSet phldrT="[Text]"/>
      <dgm:spPr/>
      <dgm:t>
        <a:bodyPr/>
        <a:lstStyle/>
        <a:p>
          <a:r>
            <a:rPr lang="en-US" dirty="0"/>
            <a:t>Content</a:t>
          </a:r>
        </a:p>
      </dgm:t>
    </dgm:pt>
    <dgm:pt modelId="{DABE9543-222B-4F99-863D-EFB6C4CA2C28}" type="parTrans" cxnId="{913179ED-0DD7-450D-830D-4F03FFED13F3}">
      <dgm:prSet/>
      <dgm:spPr/>
      <dgm:t>
        <a:bodyPr/>
        <a:lstStyle/>
        <a:p>
          <a:endParaRPr lang="en-US"/>
        </a:p>
      </dgm:t>
    </dgm:pt>
    <dgm:pt modelId="{C7093894-3C30-49DB-BBB0-434B6091CA7A}" type="sibTrans" cxnId="{913179ED-0DD7-450D-830D-4F03FFED13F3}">
      <dgm:prSet/>
      <dgm:spPr/>
      <dgm:t>
        <a:bodyPr/>
        <a:lstStyle/>
        <a:p>
          <a:endParaRPr lang="en-US"/>
        </a:p>
      </dgm:t>
    </dgm:pt>
    <dgm:pt modelId="{F47B5BD2-F875-45AA-BAC9-8008CA6F0900}">
      <dgm:prSet phldrT="[Text]"/>
      <dgm:spPr/>
      <dgm:t>
        <a:bodyPr/>
        <a:lstStyle/>
        <a:p>
          <a:r>
            <a:rPr lang="en-US" dirty="0"/>
            <a:t>Skills</a:t>
          </a:r>
        </a:p>
      </dgm:t>
    </dgm:pt>
    <dgm:pt modelId="{3E9299E4-0524-4714-AA0D-0BDCC1491C51}" type="parTrans" cxnId="{3DA3A38C-B305-4381-BB36-D959C87E2E59}">
      <dgm:prSet/>
      <dgm:spPr/>
      <dgm:t>
        <a:bodyPr/>
        <a:lstStyle/>
        <a:p>
          <a:endParaRPr lang="en-US"/>
        </a:p>
      </dgm:t>
    </dgm:pt>
    <dgm:pt modelId="{28DFB7A4-AB4B-4C2E-A4D3-DAA524DB521A}" type="sibTrans" cxnId="{3DA3A38C-B305-4381-BB36-D959C87E2E59}">
      <dgm:prSet/>
      <dgm:spPr/>
      <dgm:t>
        <a:bodyPr/>
        <a:lstStyle/>
        <a:p>
          <a:endParaRPr lang="en-US"/>
        </a:p>
      </dgm:t>
    </dgm:pt>
    <dgm:pt modelId="{5A52EBE9-5C80-4BDB-9A05-0A15C5E41A86}" type="pres">
      <dgm:prSet presAssocID="{4D41319D-53B5-43C9-ADD5-3CB82E4B0875}" presName="Name0" presStyleCnt="0">
        <dgm:presLayoutVars>
          <dgm:chMax val="3"/>
          <dgm:chPref val="1"/>
          <dgm:dir/>
          <dgm:animLvl val="lvl"/>
          <dgm:resizeHandles/>
        </dgm:presLayoutVars>
      </dgm:prSet>
      <dgm:spPr/>
    </dgm:pt>
    <dgm:pt modelId="{37F13562-CC62-40C8-BA64-51A44425624F}" type="pres">
      <dgm:prSet presAssocID="{4D41319D-53B5-43C9-ADD5-3CB82E4B0875}" presName="outerBox" presStyleCnt="0"/>
      <dgm:spPr/>
    </dgm:pt>
    <dgm:pt modelId="{BC71D5FD-F06A-4CB2-9DFD-60969C3159F7}" type="pres">
      <dgm:prSet presAssocID="{4D41319D-53B5-43C9-ADD5-3CB82E4B0875}" presName="outerBoxParent" presStyleLbl="node1" presStyleIdx="0" presStyleCnt="3"/>
      <dgm:spPr/>
    </dgm:pt>
    <dgm:pt modelId="{ECDA32BD-717E-465B-8AD8-A16B4A895C40}" type="pres">
      <dgm:prSet presAssocID="{4D41319D-53B5-43C9-ADD5-3CB82E4B0875}" presName="outerBoxChildren" presStyleCnt="0"/>
      <dgm:spPr/>
    </dgm:pt>
    <dgm:pt modelId="{A925D2FB-7747-4A03-A1C5-AA270F02260E}" type="pres">
      <dgm:prSet presAssocID="{E549E3D3-A951-4C63-977F-DD2E3622F804}" presName="oChild" presStyleLbl="fgAcc1" presStyleIdx="0" presStyleCnt="6">
        <dgm:presLayoutVars>
          <dgm:bulletEnabled val="1"/>
        </dgm:presLayoutVars>
      </dgm:prSet>
      <dgm:spPr/>
    </dgm:pt>
    <dgm:pt modelId="{65731729-5C55-41E9-B1A7-B03E730B59C3}" type="pres">
      <dgm:prSet presAssocID="{85F9DE91-5C86-410C-A4F7-FAB64E4D2A9D}" presName="outerSibTrans" presStyleCnt="0"/>
      <dgm:spPr/>
    </dgm:pt>
    <dgm:pt modelId="{0B620860-C9EA-4464-A316-3F06C66142D7}" type="pres">
      <dgm:prSet presAssocID="{603C4265-BA08-4412-8B6B-063471CA3627}" presName="oChild" presStyleLbl="fgAcc1" presStyleIdx="1" presStyleCnt="6">
        <dgm:presLayoutVars>
          <dgm:bulletEnabled val="1"/>
        </dgm:presLayoutVars>
      </dgm:prSet>
      <dgm:spPr/>
    </dgm:pt>
    <dgm:pt modelId="{98C52E4E-8CF8-445D-89D4-3B60ACC5029C}" type="pres">
      <dgm:prSet presAssocID="{4D41319D-53B5-43C9-ADD5-3CB82E4B0875}" presName="middleBox" presStyleCnt="0"/>
      <dgm:spPr/>
    </dgm:pt>
    <dgm:pt modelId="{45909C7E-4B22-4669-86CA-75D82243BDA8}" type="pres">
      <dgm:prSet presAssocID="{4D41319D-53B5-43C9-ADD5-3CB82E4B0875}" presName="middleBoxParent" presStyleLbl="node1" presStyleIdx="1" presStyleCnt="3"/>
      <dgm:spPr/>
    </dgm:pt>
    <dgm:pt modelId="{6FDAB557-E414-4BB4-9EA8-9DE00CE3A337}" type="pres">
      <dgm:prSet presAssocID="{4D41319D-53B5-43C9-ADD5-3CB82E4B0875}" presName="middleBoxChildren" presStyleCnt="0"/>
      <dgm:spPr/>
    </dgm:pt>
    <dgm:pt modelId="{67327671-9394-454B-B470-DC25EA59679E}" type="pres">
      <dgm:prSet presAssocID="{8F67A0E5-0CA5-4D6F-8BB8-211DA0634C15}" presName="mChild" presStyleLbl="fgAcc1" presStyleIdx="2" presStyleCnt="6">
        <dgm:presLayoutVars>
          <dgm:bulletEnabled val="1"/>
        </dgm:presLayoutVars>
      </dgm:prSet>
      <dgm:spPr/>
    </dgm:pt>
    <dgm:pt modelId="{CE17ABF3-0821-4047-A80D-AE2CDFBF10B9}" type="pres">
      <dgm:prSet presAssocID="{6F74A940-B68C-4CED-A9B3-7C8678B35472}" presName="middleSibTrans" presStyleCnt="0"/>
      <dgm:spPr/>
    </dgm:pt>
    <dgm:pt modelId="{35F68A44-B4E0-4751-81C3-A018D9F43822}" type="pres">
      <dgm:prSet presAssocID="{327E9E9E-AA47-4149-94DA-E15ED4BDB622}" presName="mChild" presStyleLbl="fgAcc1" presStyleIdx="3" presStyleCnt="6">
        <dgm:presLayoutVars>
          <dgm:bulletEnabled val="1"/>
        </dgm:presLayoutVars>
      </dgm:prSet>
      <dgm:spPr/>
    </dgm:pt>
    <dgm:pt modelId="{903F5C68-C1D0-438E-B453-9A35332CDAAA}" type="pres">
      <dgm:prSet presAssocID="{4D41319D-53B5-43C9-ADD5-3CB82E4B0875}" presName="centerBox" presStyleCnt="0"/>
      <dgm:spPr/>
    </dgm:pt>
    <dgm:pt modelId="{AFBCC4E7-FB41-4D99-8760-0964BBE508E8}" type="pres">
      <dgm:prSet presAssocID="{4D41319D-53B5-43C9-ADD5-3CB82E4B0875}" presName="centerBoxParent" presStyleLbl="node1" presStyleIdx="2" presStyleCnt="3"/>
      <dgm:spPr/>
    </dgm:pt>
    <dgm:pt modelId="{0367A9D2-C671-430A-B4A5-1555ABBB85D2}" type="pres">
      <dgm:prSet presAssocID="{4D41319D-53B5-43C9-ADD5-3CB82E4B0875}" presName="centerBoxChildren" presStyleCnt="0"/>
      <dgm:spPr/>
    </dgm:pt>
    <dgm:pt modelId="{BEB903DF-AB7C-472D-BB46-8BA66014D2FD}" type="pres">
      <dgm:prSet presAssocID="{F036022A-69FB-4167-AF3C-C4E477D05C64}" presName="cChild" presStyleLbl="fgAcc1" presStyleIdx="4" presStyleCnt="6">
        <dgm:presLayoutVars>
          <dgm:bulletEnabled val="1"/>
        </dgm:presLayoutVars>
      </dgm:prSet>
      <dgm:spPr/>
    </dgm:pt>
    <dgm:pt modelId="{84E395AF-9EF2-4393-996F-78B10B321206}" type="pres">
      <dgm:prSet presAssocID="{C7093894-3C30-49DB-BBB0-434B6091CA7A}" presName="centerSibTrans" presStyleCnt="0"/>
      <dgm:spPr/>
    </dgm:pt>
    <dgm:pt modelId="{AD5F81E5-A1DF-4438-9DA0-7D7EC6A60339}" type="pres">
      <dgm:prSet presAssocID="{F47B5BD2-F875-45AA-BAC9-8008CA6F0900}" presName="cChild" presStyleLbl="fgAcc1" presStyleIdx="5" presStyleCnt="6">
        <dgm:presLayoutVars>
          <dgm:bulletEnabled val="1"/>
        </dgm:presLayoutVars>
      </dgm:prSet>
      <dgm:spPr/>
    </dgm:pt>
  </dgm:ptLst>
  <dgm:cxnLst>
    <dgm:cxn modelId="{CDEB0016-CB24-496C-A911-DD6C0DA34DCB}" srcId="{4D41319D-53B5-43C9-ADD5-3CB82E4B0875}" destId="{167105B7-5B4B-4E97-AA79-40C7BE18071C}" srcOrd="1" destOrd="0" parTransId="{F4DC877B-42C1-4007-A7F2-964642F43F77}" sibTransId="{F928C417-7556-4827-841D-F382C27B2B16}"/>
    <dgm:cxn modelId="{6455F71A-4B5D-4D4B-98BD-B1B0641650E1}" type="presOf" srcId="{4D5EB08F-32AD-43F1-B86F-B74FF7A498B5}" destId="{AFBCC4E7-FB41-4D99-8760-0964BBE508E8}" srcOrd="0" destOrd="0" presId="urn:microsoft.com/office/officeart/2005/8/layout/target2"/>
    <dgm:cxn modelId="{B581171C-706F-480B-A52D-3F6375DB8D9F}" type="presOf" srcId="{F036022A-69FB-4167-AF3C-C4E477D05C64}" destId="{BEB903DF-AB7C-472D-BB46-8BA66014D2FD}" srcOrd="0" destOrd="0" presId="urn:microsoft.com/office/officeart/2005/8/layout/target2"/>
    <dgm:cxn modelId="{77C58321-9E46-4E83-8126-BCBF72A156C1}" type="presOf" srcId="{F47B5BD2-F875-45AA-BAC9-8008CA6F0900}" destId="{AD5F81E5-A1DF-4438-9DA0-7D7EC6A60339}" srcOrd="0" destOrd="0" presId="urn:microsoft.com/office/officeart/2005/8/layout/target2"/>
    <dgm:cxn modelId="{AF110F22-334E-43BD-964B-7734FC3F6A5F}" srcId="{C5ED69F2-9752-485F-BF32-86B8CBD63CBD}" destId="{603C4265-BA08-4412-8B6B-063471CA3627}" srcOrd="1" destOrd="0" parTransId="{91230D46-2140-4A77-A3EB-AF85B0399B70}" sibTransId="{E70F0D70-B778-4140-860C-A0543388541D}"/>
    <dgm:cxn modelId="{042C782F-0037-4D68-B8FA-3C8578D0E639}" srcId="{167105B7-5B4B-4E97-AA79-40C7BE18071C}" destId="{8F67A0E5-0CA5-4D6F-8BB8-211DA0634C15}" srcOrd="0" destOrd="0" parTransId="{50FE184D-E0CD-4F86-A1F1-B695B5929E7F}" sibTransId="{6F74A940-B68C-4CED-A9B3-7C8678B35472}"/>
    <dgm:cxn modelId="{A041F340-38C4-4EFC-B4E8-51D6D6F3F6D8}" type="presOf" srcId="{E549E3D3-A951-4C63-977F-DD2E3622F804}" destId="{A925D2FB-7747-4A03-A1C5-AA270F02260E}" srcOrd="0" destOrd="0" presId="urn:microsoft.com/office/officeart/2005/8/layout/target2"/>
    <dgm:cxn modelId="{0EBE5F60-B51E-437E-88EC-6C6AA78A197D}" type="presOf" srcId="{8F67A0E5-0CA5-4D6F-8BB8-211DA0634C15}" destId="{67327671-9394-454B-B470-DC25EA59679E}" srcOrd="0" destOrd="0" presId="urn:microsoft.com/office/officeart/2005/8/layout/target2"/>
    <dgm:cxn modelId="{844F7969-D9B4-41E7-87FB-E4C2193FA3F0}" srcId="{167105B7-5B4B-4E97-AA79-40C7BE18071C}" destId="{327E9E9E-AA47-4149-94DA-E15ED4BDB622}" srcOrd="1" destOrd="0" parTransId="{5B1E4190-07B7-4004-9C5F-EEE88990E126}" sibTransId="{FC251150-E860-4917-A8A9-94A8ED352BD5}"/>
    <dgm:cxn modelId="{6CCEE473-6137-4FF0-A937-B9805FFCA6F7}" type="presOf" srcId="{603C4265-BA08-4412-8B6B-063471CA3627}" destId="{0B620860-C9EA-4464-A316-3F06C66142D7}" srcOrd="0" destOrd="0" presId="urn:microsoft.com/office/officeart/2005/8/layout/target2"/>
    <dgm:cxn modelId="{3DA3A38C-B305-4381-BB36-D959C87E2E59}" srcId="{4D5EB08F-32AD-43F1-B86F-B74FF7A498B5}" destId="{F47B5BD2-F875-45AA-BAC9-8008CA6F0900}" srcOrd="1" destOrd="0" parTransId="{3E9299E4-0524-4714-AA0D-0BDCC1491C51}" sibTransId="{28DFB7A4-AB4B-4C2E-A4D3-DAA524DB521A}"/>
    <dgm:cxn modelId="{7917F690-D870-4DB3-9A26-999FCDA5336B}" srcId="{4D41319D-53B5-43C9-ADD5-3CB82E4B0875}" destId="{C5ED69F2-9752-485F-BF32-86B8CBD63CBD}" srcOrd="0" destOrd="0" parTransId="{DA815B44-E617-4912-AD29-A9B7812AA89F}" sibTransId="{3A87B145-BDAC-46E7-AF66-51143C3ABA6E}"/>
    <dgm:cxn modelId="{0BF9279A-D328-48F6-B8DD-026F19602DD6}" type="presOf" srcId="{167105B7-5B4B-4E97-AA79-40C7BE18071C}" destId="{45909C7E-4B22-4669-86CA-75D82243BDA8}" srcOrd="0" destOrd="0" presId="urn:microsoft.com/office/officeart/2005/8/layout/target2"/>
    <dgm:cxn modelId="{B02991A9-9546-4DD0-8DA8-621C8FF3A4B4}" srcId="{C5ED69F2-9752-485F-BF32-86B8CBD63CBD}" destId="{E549E3D3-A951-4C63-977F-DD2E3622F804}" srcOrd="0" destOrd="0" parTransId="{F272BC2C-05D9-4FA3-B971-DB1DD6DA5FF9}" sibTransId="{85F9DE91-5C86-410C-A4F7-FAB64E4D2A9D}"/>
    <dgm:cxn modelId="{EA16AECB-59C6-4A79-84FA-E09D8BEB84B3}" type="presOf" srcId="{C5ED69F2-9752-485F-BF32-86B8CBD63CBD}" destId="{BC71D5FD-F06A-4CB2-9DFD-60969C3159F7}" srcOrd="0" destOrd="0" presId="urn:microsoft.com/office/officeart/2005/8/layout/target2"/>
    <dgm:cxn modelId="{FF40D0EB-F49F-4104-8958-E38CF72720A8}" type="presOf" srcId="{327E9E9E-AA47-4149-94DA-E15ED4BDB622}" destId="{35F68A44-B4E0-4751-81C3-A018D9F43822}" srcOrd="0" destOrd="0" presId="urn:microsoft.com/office/officeart/2005/8/layout/target2"/>
    <dgm:cxn modelId="{913179ED-0DD7-450D-830D-4F03FFED13F3}" srcId="{4D5EB08F-32AD-43F1-B86F-B74FF7A498B5}" destId="{F036022A-69FB-4167-AF3C-C4E477D05C64}" srcOrd="0" destOrd="0" parTransId="{DABE9543-222B-4F99-863D-EFB6C4CA2C28}" sibTransId="{C7093894-3C30-49DB-BBB0-434B6091CA7A}"/>
    <dgm:cxn modelId="{8F0C27EF-B3AA-4F7A-9BBB-251406CB914D}" srcId="{4D41319D-53B5-43C9-ADD5-3CB82E4B0875}" destId="{4D5EB08F-32AD-43F1-B86F-B74FF7A498B5}" srcOrd="2" destOrd="0" parTransId="{94F2DC73-9D87-44AA-BB31-4D8E94C2BC87}" sibTransId="{921BA471-7906-43E7-845F-20F84E4741C7}"/>
    <dgm:cxn modelId="{156B77F1-BDDD-4341-9EE3-DAAAD62B28D8}" type="presOf" srcId="{4D41319D-53B5-43C9-ADD5-3CB82E4B0875}" destId="{5A52EBE9-5C80-4BDB-9A05-0A15C5E41A86}" srcOrd="0" destOrd="0" presId="urn:microsoft.com/office/officeart/2005/8/layout/target2"/>
    <dgm:cxn modelId="{B48D7608-37EB-450A-981B-5DFDFA827CC0}" type="presParOf" srcId="{5A52EBE9-5C80-4BDB-9A05-0A15C5E41A86}" destId="{37F13562-CC62-40C8-BA64-51A44425624F}" srcOrd="0" destOrd="0" presId="urn:microsoft.com/office/officeart/2005/8/layout/target2"/>
    <dgm:cxn modelId="{0E061241-2458-40B1-AE3D-1E850AABC62A}" type="presParOf" srcId="{37F13562-CC62-40C8-BA64-51A44425624F}" destId="{BC71D5FD-F06A-4CB2-9DFD-60969C3159F7}" srcOrd="0" destOrd="0" presId="urn:microsoft.com/office/officeart/2005/8/layout/target2"/>
    <dgm:cxn modelId="{CD94CABD-9DC3-4100-AC6E-A93D34E29F33}" type="presParOf" srcId="{37F13562-CC62-40C8-BA64-51A44425624F}" destId="{ECDA32BD-717E-465B-8AD8-A16B4A895C40}" srcOrd="1" destOrd="0" presId="urn:microsoft.com/office/officeart/2005/8/layout/target2"/>
    <dgm:cxn modelId="{5CB8C9EE-C520-4BA6-9826-FE52D1969448}" type="presParOf" srcId="{ECDA32BD-717E-465B-8AD8-A16B4A895C40}" destId="{A925D2FB-7747-4A03-A1C5-AA270F02260E}" srcOrd="0" destOrd="0" presId="urn:microsoft.com/office/officeart/2005/8/layout/target2"/>
    <dgm:cxn modelId="{110E134C-ABA9-403B-B113-50C2F000D3A3}" type="presParOf" srcId="{ECDA32BD-717E-465B-8AD8-A16B4A895C40}" destId="{65731729-5C55-41E9-B1A7-B03E730B59C3}" srcOrd="1" destOrd="0" presId="urn:microsoft.com/office/officeart/2005/8/layout/target2"/>
    <dgm:cxn modelId="{19D525F3-328B-4992-A7F9-F4504188C41E}" type="presParOf" srcId="{ECDA32BD-717E-465B-8AD8-A16B4A895C40}" destId="{0B620860-C9EA-4464-A316-3F06C66142D7}" srcOrd="2" destOrd="0" presId="urn:microsoft.com/office/officeart/2005/8/layout/target2"/>
    <dgm:cxn modelId="{ECD8473C-F4C4-40D4-8538-224DE331C764}" type="presParOf" srcId="{5A52EBE9-5C80-4BDB-9A05-0A15C5E41A86}" destId="{98C52E4E-8CF8-445D-89D4-3B60ACC5029C}" srcOrd="1" destOrd="0" presId="urn:microsoft.com/office/officeart/2005/8/layout/target2"/>
    <dgm:cxn modelId="{ED2A8DA2-536E-4B6C-A530-D14429533F4A}" type="presParOf" srcId="{98C52E4E-8CF8-445D-89D4-3B60ACC5029C}" destId="{45909C7E-4B22-4669-86CA-75D82243BDA8}" srcOrd="0" destOrd="0" presId="urn:microsoft.com/office/officeart/2005/8/layout/target2"/>
    <dgm:cxn modelId="{7BDD4501-3EF4-4CBD-8750-650247B90228}" type="presParOf" srcId="{98C52E4E-8CF8-445D-89D4-3B60ACC5029C}" destId="{6FDAB557-E414-4BB4-9EA8-9DE00CE3A337}" srcOrd="1" destOrd="0" presId="urn:microsoft.com/office/officeart/2005/8/layout/target2"/>
    <dgm:cxn modelId="{500E1FA8-1316-49A3-B52A-BDD14DB3A756}" type="presParOf" srcId="{6FDAB557-E414-4BB4-9EA8-9DE00CE3A337}" destId="{67327671-9394-454B-B470-DC25EA59679E}" srcOrd="0" destOrd="0" presId="urn:microsoft.com/office/officeart/2005/8/layout/target2"/>
    <dgm:cxn modelId="{C72279B5-FBA6-437E-8F54-A8CC944FBD78}" type="presParOf" srcId="{6FDAB557-E414-4BB4-9EA8-9DE00CE3A337}" destId="{CE17ABF3-0821-4047-A80D-AE2CDFBF10B9}" srcOrd="1" destOrd="0" presId="urn:microsoft.com/office/officeart/2005/8/layout/target2"/>
    <dgm:cxn modelId="{4DCA029F-ADE7-4C91-8289-BB7B3D947217}" type="presParOf" srcId="{6FDAB557-E414-4BB4-9EA8-9DE00CE3A337}" destId="{35F68A44-B4E0-4751-81C3-A018D9F43822}" srcOrd="2" destOrd="0" presId="urn:microsoft.com/office/officeart/2005/8/layout/target2"/>
    <dgm:cxn modelId="{64A52D56-29CA-413A-A68E-E1DC76E22C04}" type="presParOf" srcId="{5A52EBE9-5C80-4BDB-9A05-0A15C5E41A86}" destId="{903F5C68-C1D0-438E-B453-9A35332CDAAA}" srcOrd="2" destOrd="0" presId="urn:microsoft.com/office/officeart/2005/8/layout/target2"/>
    <dgm:cxn modelId="{59D7D311-EF86-4968-B896-FAD4504387DA}" type="presParOf" srcId="{903F5C68-C1D0-438E-B453-9A35332CDAAA}" destId="{AFBCC4E7-FB41-4D99-8760-0964BBE508E8}" srcOrd="0" destOrd="0" presId="urn:microsoft.com/office/officeart/2005/8/layout/target2"/>
    <dgm:cxn modelId="{5C0EC587-AB33-4CDA-8F6C-539789E43FEC}" type="presParOf" srcId="{903F5C68-C1D0-438E-B453-9A35332CDAAA}" destId="{0367A9D2-C671-430A-B4A5-1555ABBB85D2}" srcOrd="1" destOrd="0" presId="urn:microsoft.com/office/officeart/2005/8/layout/target2"/>
    <dgm:cxn modelId="{60BD3D7E-ECA6-442A-8B5F-BBB40AD0B026}" type="presParOf" srcId="{0367A9D2-C671-430A-B4A5-1555ABBB85D2}" destId="{BEB903DF-AB7C-472D-BB46-8BA66014D2FD}" srcOrd="0" destOrd="0" presId="urn:microsoft.com/office/officeart/2005/8/layout/target2"/>
    <dgm:cxn modelId="{97D8ADC1-374F-44D0-9AC1-EB5895CCB4F1}" type="presParOf" srcId="{0367A9D2-C671-430A-B4A5-1555ABBB85D2}" destId="{84E395AF-9EF2-4393-996F-78B10B321206}" srcOrd="1" destOrd="0" presId="urn:microsoft.com/office/officeart/2005/8/layout/target2"/>
    <dgm:cxn modelId="{672F3320-712D-4289-9B69-A8ABB2019056}" type="presParOf" srcId="{0367A9D2-C671-430A-B4A5-1555ABBB85D2}" destId="{AD5F81E5-A1DF-4438-9DA0-7D7EC6A60339}" srcOrd="2" destOrd="0" presId="urn:microsoft.com/office/officeart/2005/8/layout/targe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1026C11-B0FC-4D54-8DC1-8060D85EA299}"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AA6965C9-65C4-4413-80AC-FF5D1511F9E9}">
      <dgm:prSet phldrT="[Text]"/>
      <dgm:spPr/>
      <dgm:t>
        <a:bodyPr/>
        <a:lstStyle/>
        <a:p>
          <a:r>
            <a:rPr lang="en-US" dirty="0">
              <a:solidFill>
                <a:srgbClr val="FF0000"/>
              </a:solidFill>
            </a:rPr>
            <a:t>Daily Check In</a:t>
          </a:r>
        </a:p>
      </dgm:t>
    </dgm:pt>
    <dgm:pt modelId="{0F588AA0-51F5-41E1-A9B4-84732A813308}" type="parTrans" cxnId="{EAC6FD76-EFCF-48E1-84C6-D4B6EF5E629C}">
      <dgm:prSet/>
      <dgm:spPr/>
      <dgm:t>
        <a:bodyPr/>
        <a:lstStyle/>
        <a:p>
          <a:endParaRPr lang="en-US"/>
        </a:p>
      </dgm:t>
    </dgm:pt>
    <dgm:pt modelId="{E865A4C5-7727-4219-A12A-94BF1DA4FB9D}" type="sibTrans" cxnId="{EAC6FD76-EFCF-48E1-84C6-D4B6EF5E629C}">
      <dgm:prSet/>
      <dgm:spPr/>
      <dgm:t>
        <a:bodyPr/>
        <a:lstStyle/>
        <a:p>
          <a:endParaRPr lang="en-US"/>
        </a:p>
      </dgm:t>
    </dgm:pt>
    <dgm:pt modelId="{A78CD9BC-4349-4AAD-920E-365034A679A0}">
      <dgm:prSet phldrT="[Text]"/>
      <dgm:spPr/>
      <dgm:t>
        <a:bodyPr/>
        <a:lstStyle/>
        <a:p>
          <a:r>
            <a:rPr lang="en-US" dirty="0"/>
            <a:t>Interventions</a:t>
          </a:r>
        </a:p>
      </dgm:t>
    </dgm:pt>
    <dgm:pt modelId="{213EA110-7CAA-4908-800A-F0F78D51C7E6}" type="parTrans" cxnId="{A67C6176-FF3A-4C57-8B5C-124DB2EF72DC}">
      <dgm:prSet/>
      <dgm:spPr/>
      <dgm:t>
        <a:bodyPr/>
        <a:lstStyle/>
        <a:p>
          <a:endParaRPr lang="en-US"/>
        </a:p>
      </dgm:t>
    </dgm:pt>
    <dgm:pt modelId="{EF6FF6C1-CB02-4D8F-8E80-BA4C242B7558}" type="sibTrans" cxnId="{A67C6176-FF3A-4C57-8B5C-124DB2EF72DC}">
      <dgm:prSet/>
      <dgm:spPr/>
      <dgm:t>
        <a:bodyPr/>
        <a:lstStyle/>
        <a:p>
          <a:endParaRPr lang="en-US"/>
        </a:p>
      </dgm:t>
    </dgm:pt>
    <dgm:pt modelId="{8971A52B-E43E-45D0-B594-29324C68CCA8}">
      <dgm:prSet phldrT="[Text]"/>
      <dgm:spPr/>
      <dgm:t>
        <a:bodyPr/>
        <a:lstStyle/>
        <a:p>
          <a:r>
            <a:rPr lang="en-US" dirty="0">
              <a:solidFill>
                <a:srgbClr val="FF0000"/>
              </a:solidFill>
            </a:rPr>
            <a:t>Preserving Relationships</a:t>
          </a:r>
        </a:p>
      </dgm:t>
    </dgm:pt>
    <dgm:pt modelId="{567A5925-E65E-48EF-9E0A-2DD21E46954C}" type="parTrans" cxnId="{68948B0E-996E-40D8-B841-C8D90072FDEE}">
      <dgm:prSet/>
      <dgm:spPr/>
      <dgm:t>
        <a:bodyPr/>
        <a:lstStyle/>
        <a:p>
          <a:endParaRPr lang="en-US"/>
        </a:p>
      </dgm:t>
    </dgm:pt>
    <dgm:pt modelId="{4FEC13F5-5334-4EB6-8B17-E5F3D9A974B4}" type="sibTrans" cxnId="{68948B0E-996E-40D8-B841-C8D90072FDEE}">
      <dgm:prSet/>
      <dgm:spPr/>
      <dgm:t>
        <a:bodyPr/>
        <a:lstStyle/>
        <a:p>
          <a:endParaRPr lang="en-US"/>
        </a:p>
      </dgm:t>
    </dgm:pt>
    <dgm:pt modelId="{6B1FE018-1FB7-456D-B591-C4AD9A91684D}">
      <dgm:prSet phldrT="[Text]"/>
      <dgm:spPr/>
      <dgm:t>
        <a:bodyPr/>
        <a:lstStyle/>
        <a:p>
          <a:r>
            <a:rPr lang="en-US" dirty="0">
              <a:solidFill>
                <a:srgbClr val="FF0000"/>
              </a:solidFill>
            </a:rPr>
            <a:t>(Control?)</a:t>
          </a:r>
        </a:p>
      </dgm:t>
    </dgm:pt>
    <dgm:pt modelId="{624B0081-7548-42E2-896D-A1385478159F}" type="parTrans" cxnId="{5D271DF7-FF42-44A7-9A93-5075962876E4}">
      <dgm:prSet/>
      <dgm:spPr/>
      <dgm:t>
        <a:bodyPr/>
        <a:lstStyle/>
        <a:p>
          <a:endParaRPr lang="en-US"/>
        </a:p>
      </dgm:t>
    </dgm:pt>
    <dgm:pt modelId="{321FA2FC-49A5-4ED8-A8DA-9035999AECA1}" type="sibTrans" cxnId="{5D271DF7-FF42-44A7-9A93-5075962876E4}">
      <dgm:prSet/>
      <dgm:spPr/>
      <dgm:t>
        <a:bodyPr/>
        <a:lstStyle/>
        <a:p>
          <a:endParaRPr lang="en-US"/>
        </a:p>
      </dgm:t>
    </dgm:pt>
    <dgm:pt modelId="{95F1A973-B6B4-423B-8247-5F0D82235C60}">
      <dgm:prSet phldrT="[Text]"/>
      <dgm:spPr/>
      <dgm:t>
        <a:bodyPr/>
        <a:lstStyle/>
        <a:p>
          <a:r>
            <a:rPr lang="en-US" dirty="0"/>
            <a:t>Instruction</a:t>
          </a:r>
        </a:p>
      </dgm:t>
    </dgm:pt>
    <dgm:pt modelId="{F558269D-0F3F-4277-B4C4-B0091D830FD3}" type="parTrans" cxnId="{698F87F1-137D-42F4-B450-C8D463A917B2}">
      <dgm:prSet/>
      <dgm:spPr/>
      <dgm:t>
        <a:bodyPr/>
        <a:lstStyle/>
        <a:p>
          <a:endParaRPr lang="en-US"/>
        </a:p>
      </dgm:t>
    </dgm:pt>
    <dgm:pt modelId="{71CD399C-B327-4C43-B855-D13B6CAFC22F}" type="sibTrans" cxnId="{698F87F1-137D-42F4-B450-C8D463A917B2}">
      <dgm:prSet/>
      <dgm:spPr/>
      <dgm:t>
        <a:bodyPr/>
        <a:lstStyle/>
        <a:p>
          <a:endParaRPr lang="en-US"/>
        </a:p>
      </dgm:t>
    </dgm:pt>
    <dgm:pt modelId="{8D7A8BBC-8889-4AE6-A13D-E2E9DB6D6228}" type="pres">
      <dgm:prSet presAssocID="{C1026C11-B0FC-4D54-8DC1-8060D85EA299}" presName="Name0" presStyleCnt="0">
        <dgm:presLayoutVars>
          <dgm:chMax val="7"/>
          <dgm:resizeHandles val="exact"/>
        </dgm:presLayoutVars>
      </dgm:prSet>
      <dgm:spPr/>
    </dgm:pt>
    <dgm:pt modelId="{47C4DD01-77F9-42FF-8B5B-79905C82807F}" type="pres">
      <dgm:prSet presAssocID="{C1026C11-B0FC-4D54-8DC1-8060D85EA299}" presName="comp1" presStyleCnt="0"/>
      <dgm:spPr/>
    </dgm:pt>
    <dgm:pt modelId="{78D94D83-2109-49CC-9FF6-B0A70E78BCFB}" type="pres">
      <dgm:prSet presAssocID="{C1026C11-B0FC-4D54-8DC1-8060D85EA299}" presName="circle1" presStyleLbl="node1" presStyleIdx="0" presStyleCnt="5" custScaleX="144983"/>
      <dgm:spPr/>
    </dgm:pt>
    <dgm:pt modelId="{7D8848B6-C163-4E28-8B92-89E308DD6478}" type="pres">
      <dgm:prSet presAssocID="{C1026C11-B0FC-4D54-8DC1-8060D85EA299}" presName="c1text" presStyleLbl="node1" presStyleIdx="0" presStyleCnt="5">
        <dgm:presLayoutVars>
          <dgm:bulletEnabled val="1"/>
        </dgm:presLayoutVars>
      </dgm:prSet>
      <dgm:spPr/>
    </dgm:pt>
    <dgm:pt modelId="{0F6C1891-9A8B-4F94-96DF-0DDD02CBD017}" type="pres">
      <dgm:prSet presAssocID="{C1026C11-B0FC-4D54-8DC1-8060D85EA299}" presName="comp2" presStyleCnt="0"/>
      <dgm:spPr/>
    </dgm:pt>
    <dgm:pt modelId="{A55342C1-A2DE-4162-A697-714095701EB2}" type="pres">
      <dgm:prSet presAssocID="{C1026C11-B0FC-4D54-8DC1-8060D85EA299}" presName="circle2" presStyleLbl="node1" presStyleIdx="1" presStyleCnt="5" custScaleX="135205"/>
      <dgm:spPr/>
    </dgm:pt>
    <dgm:pt modelId="{065FA8FC-9A72-4C6A-BA98-ADE753ED8E75}" type="pres">
      <dgm:prSet presAssocID="{C1026C11-B0FC-4D54-8DC1-8060D85EA299}" presName="c2text" presStyleLbl="node1" presStyleIdx="1" presStyleCnt="5">
        <dgm:presLayoutVars>
          <dgm:bulletEnabled val="1"/>
        </dgm:presLayoutVars>
      </dgm:prSet>
      <dgm:spPr/>
    </dgm:pt>
    <dgm:pt modelId="{60013F00-A5FC-4187-B159-E561CA867880}" type="pres">
      <dgm:prSet presAssocID="{C1026C11-B0FC-4D54-8DC1-8060D85EA299}" presName="comp3" presStyleCnt="0"/>
      <dgm:spPr/>
    </dgm:pt>
    <dgm:pt modelId="{2BF47156-535F-4633-968C-03285DF83E41}" type="pres">
      <dgm:prSet presAssocID="{C1026C11-B0FC-4D54-8DC1-8060D85EA299}" presName="circle3" presStyleLbl="node1" presStyleIdx="2" presStyleCnt="5" custScaleX="132100"/>
      <dgm:spPr/>
    </dgm:pt>
    <dgm:pt modelId="{A258146D-0A0E-47E3-97E9-2308858424B9}" type="pres">
      <dgm:prSet presAssocID="{C1026C11-B0FC-4D54-8DC1-8060D85EA299}" presName="c3text" presStyleLbl="node1" presStyleIdx="2" presStyleCnt="5">
        <dgm:presLayoutVars>
          <dgm:bulletEnabled val="1"/>
        </dgm:presLayoutVars>
      </dgm:prSet>
      <dgm:spPr/>
    </dgm:pt>
    <dgm:pt modelId="{26B881B5-6D55-40FE-9F0E-139851701AE8}" type="pres">
      <dgm:prSet presAssocID="{C1026C11-B0FC-4D54-8DC1-8060D85EA299}" presName="comp4" presStyleCnt="0"/>
      <dgm:spPr/>
    </dgm:pt>
    <dgm:pt modelId="{7D0739EF-EDA0-454A-A455-5C895DA39BDF}" type="pres">
      <dgm:prSet presAssocID="{C1026C11-B0FC-4D54-8DC1-8060D85EA299}" presName="circle4" presStyleLbl="node1" presStyleIdx="3" presStyleCnt="5" custScaleX="139719" custLinFactNeighborX="706"/>
      <dgm:spPr/>
    </dgm:pt>
    <dgm:pt modelId="{C1CD3483-75DC-4E0E-BF9D-CF21F92C1AAD}" type="pres">
      <dgm:prSet presAssocID="{C1026C11-B0FC-4D54-8DC1-8060D85EA299}" presName="c4text" presStyleLbl="node1" presStyleIdx="3" presStyleCnt="5">
        <dgm:presLayoutVars>
          <dgm:bulletEnabled val="1"/>
        </dgm:presLayoutVars>
      </dgm:prSet>
      <dgm:spPr/>
    </dgm:pt>
    <dgm:pt modelId="{CE536809-657E-44A9-9958-BCF66A3349E8}" type="pres">
      <dgm:prSet presAssocID="{C1026C11-B0FC-4D54-8DC1-8060D85EA299}" presName="comp5" presStyleCnt="0"/>
      <dgm:spPr/>
    </dgm:pt>
    <dgm:pt modelId="{970E4298-EE3E-4FF2-9F4A-0BFEBD6D3D0C}" type="pres">
      <dgm:prSet presAssocID="{C1026C11-B0FC-4D54-8DC1-8060D85EA299}" presName="circle5" presStyleLbl="node1" presStyleIdx="4" presStyleCnt="5"/>
      <dgm:spPr/>
    </dgm:pt>
    <dgm:pt modelId="{4402B80D-9146-4DD4-A757-24D9CA849150}" type="pres">
      <dgm:prSet presAssocID="{C1026C11-B0FC-4D54-8DC1-8060D85EA299}" presName="c5text" presStyleLbl="node1" presStyleIdx="4" presStyleCnt="5">
        <dgm:presLayoutVars>
          <dgm:bulletEnabled val="1"/>
        </dgm:presLayoutVars>
      </dgm:prSet>
      <dgm:spPr/>
    </dgm:pt>
  </dgm:ptLst>
  <dgm:cxnLst>
    <dgm:cxn modelId="{68948B0E-996E-40D8-B841-C8D90072FDEE}" srcId="{C1026C11-B0FC-4D54-8DC1-8060D85EA299}" destId="{8971A52B-E43E-45D0-B594-29324C68CCA8}" srcOrd="2" destOrd="0" parTransId="{567A5925-E65E-48EF-9E0A-2DD21E46954C}" sibTransId="{4FEC13F5-5334-4EB6-8B17-E5F3D9A974B4}"/>
    <dgm:cxn modelId="{A9EAAC1F-3195-44E6-A29C-331355794BD5}" type="presOf" srcId="{95F1A973-B6B4-423B-8247-5F0D82235C60}" destId="{4402B80D-9146-4DD4-A757-24D9CA849150}" srcOrd="1" destOrd="0" presId="urn:microsoft.com/office/officeart/2005/8/layout/venn2"/>
    <dgm:cxn modelId="{8163DE26-E521-4094-B677-F48958DE4B94}" type="presOf" srcId="{8971A52B-E43E-45D0-B594-29324C68CCA8}" destId="{2BF47156-535F-4633-968C-03285DF83E41}" srcOrd="0" destOrd="0" presId="urn:microsoft.com/office/officeart/2005/8/layout/venn2"/>
    <dgm:cxn modelId="{A67C6176-FF3A-4C57-8B5C-124DB2EF72DC}" srcId="{C1026C11-B0FC-4D54-8DC1-8060D85EA299}" destId="{A78CD9BC-4349-4AAD-920E-365034A679A0}" srcOrd="1" destOrd="0" parTransId="{213EA110-7CAA-4908-800A-F0F78D51C7E6}" sibTransId="{EF6FF6C1-CB02-4D8F-8E80-BA4C242B7558}"/>
    <dgm:cxn modelId="{EAC6FD76-EFCF-48E1-84C6-D4B6EF5E629C}" srcId="{C1026C11-B0FC-4D54-8DC1-8060D85EA299}" destId="{AA6965C9-65C4-4413-80AC-FF5D1511F9E9}" srcOrd="0" destOrd="0" parTransId="{0F588AA0-51F5-41E1-A9B4-84732A813308}" sibTransId="{E865A4C5-7727-4219-A12A-94BF1DA4FB9D}"/>
    <dgm:cxn modelId="{8412C882-CC34-48A8-BA66-4C900FFD66D1}" type="presOf" srcId="{AA6965C9-65C4-4413-80AC-FF5D1511F9E9}" destId="{7D8848B6-C163-4E28-8B92-89E308DD6478}" srcOrd="1" destOrd="0" presId="urn:microsoft.com/office/officeart/2005/8/layout/venn2"/>
    <dgm:cxn modelId="{EA882D84-6B4B-4512-B9B5-2AD0E2C56F79}" type="presOf" srcId="{6B1FE018-1FB7-456D-B591-C4AD9A91684D}" destId="{7D0739EF-EDA0-454A-A455-5C895DA39BDF}" srcOrd="0" destOrd="0" presId="urn:microsoft.com/office/officeart/2005/8/layout/venn2"/>
    <dgm:cxn modelId="{509CC398-72C1-497D-98F4-6791614BAA26}" type="presOf" srcId="{95F1A973-B6B4-423B-8247-5F0D82235C60}" destId="{970E4298-EE3E-4FF2-9F4A-0BFEBD6D3D0C}" srcOrd="0" destOrd="0" presId="urn:microsoft.com/office/officeart/2005/8/layout/venn2"/>
    <dgm:cxn modelId="{F184CDB3-1C4A-46FA-BBBE-8F26FA9DB252}" type="presOf" srcId="{A78CD9BC-4349-4AAD-920E-365034A679A0}" destId="{A55342C1-A2DE-4162-A697-714095701EB2}" srcOrd="0" destOrd="0" presId="urn:microsoft.com/office/officeart/2005/8/layout/venn2"/>
    <dgm:cxn modelId="{F82353B4-D8A1-4110-BB54-18CB7CD7E113}" type="presOf" srcId="{A78CD9BC-4349-4AAD-920E-365034A679A0}" destId="{065FA8FC-9A72-4C6A-BA98-ADE753ED8E75}" srcOrd="1" destOrd="0" presId="urn:microsoft.com/office/officeart/2005/8/layout/venn2"/>
    <dgm:cxn modelId="{D1A810B7-4976-4567-BF2D-A93F307BCB6D}" type="presOf" srcId="{6B1FE018-1FB7-456D-B591-C4AD9A91684D}" destId="{C1CD3483-75DC-4E0E-BF9D-CF21F92C1AAD}" srcOrd="1" destOrd="0" presId="urn:microsoft.com/office/officeart/2005/8/layout/venn2"/>
    <dgm:cxn modelId="{342EDBDA-17E3-4AE1-8A1F-7C6C6EC7F536}" type="presOf" srcId="{8971A52B-E43E-45D0-B594-29324C68CCA8}" destId="{A258146D-0A0E-47E3-97E9-2308858424B9}" srcOrd="1" destOrd="0" presId="urn:microsoft.com/office/officeart/2005/8/layout/venn2"/>
    <dgm:cxn modelId="{DF9F4DDF-058A-49E9-970E-0F84F3F1D687}" type="presOf" srcId="{C1026C11-B0FC-4D54-8DC1-8060D85EA299}" destId="{8D7A8BBC-8889-4AE6-A13D-E2E9DB6D6228}" srcOrd="0" destOrd="0" presId="urn:microsoft.com/office/officeart/2005/8/layout/venn2"/>
    <dgm:cxn modelId="{E3A19BE5-CAA9-47F6-8FC4-C8DCDBEDC854}" type="presOf" srcId="{AA6965C9-65C4-4413-80AC-FF5D1511F9E9}" destId="{78D94D83-2109-49CC-9FF6-B0A70E78BCFB}" srcOrd="0" destOrd="0" presId="urn:microsoft.com/office/officeart/2005/8/layout/venn2"/>
    <dgm:cxn modelId="{698F87F1-137D-42F4-B450-C8D463A917B2}" srcId="{C1026C11-B0FC-4D54-8DC1-8060D85EA299}" destId="{95F1A973-B6B4-423B-8247-5F0D82235C60}" srcOrd="4" destOrd="0" parTransId="{F558269D-0F3F-4277-B4C4-B0091D830FD3}" sibTransId="{71CD399C-B327-4C43-B855-D13B6CAFC22F}"/>
    <dgm:cxn modelId="{5D271DF7-FF42-44A7-9A93-5075962876E4}" srcId="{C1026C11-B0FC-4D54-8DC1-8060D85EA299}" destId="{6B1FE018-1FB7-456D-B591-C4AD9A91684D}" srcOrd="3" destOrd="0" parTransId="{624B0081-7548-42E2-896D-A1385478159F}" sibTransId="{321FA2FC-49A5-4ED8-A8DA-9035999AECA1}"/>
    <dgm:cxn modelId="{02B5DD5B-19CF-4889-9460-57EF6C45D1B3}" type="presParOf" srcId="{8D7A8BBC-8889-4AE6-A13D-E2E9DB6D6228}" destId="{47C4DD01-77F9-42FF-8B5B-79905C82807F}" srcOrd="0" destOrd="0" presId="urn:microsoft.com/office/officeart/2005/8/layout/venn2"/>
    <dgm:cxn modelId="{5999DF1D-B514-4CC5-A518-8630AD8E87D7}" type="presParOf" srcId="{47C4DD01-77F9-42FF-8B5B-79905C82807F}" destId="{78D94D83-2109-49CC-9FF6-B0A70E78BCFB}" srcOrd="0" destOrd="0" presId="urn:microsoft.com/office/officeart/2005/8/layout/venn2"/>
    <dgm:cxn modelId="{2B8E6C30-4233-4B66-9752-EDE791A645CE}" type="presParOf" srcId="{47C4DD01-77F9-42FF-8B5B-79905C82807F}" destId="{7D8848B6-C163-4E28-8B92-89E308DD6478}" srcOrd="1" destOrd="0" presId="urn:microsoft.com/office/officeart/2005/8/layout/venn2"/>
    <dgm:cxn modelId="{A57DE28C-A0CC-4BED-BAFA-0AAAF6AF5F72}" type="presParOf" srcId="{8D7A8BBC-8889-4AE6-A13D-E2E9DB6D6228}" destId="{0F6C1891-9A8B-4F94-96DF-0DDD02CBD017}" srcOrd="1" destOrd="0" presId="urn:microsoft.com/office/officeart/2005/8/layout/venn2"/>
    <dgm:cxn modelId="{F550BEF2-B337-4E96-86F7-1B238D594230}" type="presParOf" srcId="{0F6C1891-9A8B-4F94-96DF-0DDD02CBD017}" destId="{A55342C1-A2DE-4162-A697-714095701EB2}" srcOrd="0" destOrd="0" presId="urn:microsoft.com/office/officeart/2005/8/layout/venn2"/>
    <dgm:cxn modelId="{89B39C0E-9D97-429E-8AAE-A40766A9F09E}" type="presParOf" srcId="{0F6C1891-9A8B-4F94-96DF-0DDD02CBD017}" destId="{065FA8FC-9A72-4C6A-BA98-ADE753ED8E75}" srcOrd="1" destOrd="0" presId="urn:microsoft.com/office/officeart/2005/8/layout/venn2"/>
    <dgm:cxn modelId="{EC3F2E0B-407B-4FF6-9DF2-CDCD1EACEF69}" type="presParOf" srcId="{8D7A8BBC-8889-4AE6-A13D-E2E9DB6D6228}" destId="{60013F00-A5FC-4187-B159-E561CA867880}" srcOrd="2" destOrd="0" presId="urn:microsoft.com/office/officeart/2005/8/layout/venn2"/>
    <dgm:cxn modelId="{E1BD46AA-E7A5-43D6-AB40-62561070AE98}" type="presParOf" srcId="{60013F00-A5FC-4187-B159-E561CA867880}" destId="{2BF47156-535F-4633-968C-03285DF83E41}" srcOrd="0" destOrd="0" presId="urn:microsoft.com/office/officeart/2005/8/layout/venn2"/>
    <dgm:cxn modelId="{B5762DB8-777C-42D6-80CD-3CF63D03C7C5}" type="presParOf" srcId="{60013F00-A5FC-4187-B159-E561CA867880}" destId="{A258146D-0A0E-47E3-97E9-2308858424B9}" srcOrd="1" destOrd="0" presId="urn:microsoft.com/office/officeart/2005/8/layout/venn2"/>
    <dgm:cxn modelId="{714C97A5-0270-4B8B-A27A-0D5B84CD96B4}" type="presParOf" srcId="{8D7A8BBC-8889-4AE6-A13D-E2E9DB6D6228}" destId="{26B881B5-6D55-40FE-9F0E-139851701AE8}" srcOrd="3" destOrd="0" presId="urn:microsoft.com/office/officeart/2005/8/layout/venn2"/>
    <dgm:cxn modelId="{C20A3687-CA86-4742-AD7A-F0178AA4EED7}" type="presParOf" srcId="{26B881B5-6D55-40FE-9F0E-139851701AE8}" destId="{7D0739EF-EDA0-454A-A455-5C895DA39BDF}" srcOrd="0" destOrd="0" presId="urn:microsoft.com/office/officeart/2005/8/layout/venn2"/>
    <dgm:cxn modelId="{8CAD9036-82AB-4FE0-ACCE-C060F1294228}" type="presParOf" srcId="{26B881B5-6D55-40FE-9F0E-139851701AE8}" destId="{C1CD3483-75DC-4E0E-BF9D-CF21F92C1AAD}" srcOrd="1" destOrd="0" presId="urn:microsoft.com/office/officeart/2005/8/layout/venn2"/>
    <dgm:cxn modelId="{562CD6A7-1A55-4BBE-89C3-B56E0684ED3C}" type="presParOf" srcId="{8D7A8BBC-8889-4AE6-A13D-E2E9DB6D6228}" destId="{CE536809-657E-44A9-9958-BCF66A3349E8}" srcOrd="4" destOrd="0" presId="urn:microsoft.com/office/officeart/2005/8/layout/venn2"/>
    <dgm:cxn modelId="{61190862-A83E-4BA6-9F00-2B55FD38BC10}" type="presParOf" srcId="{CE536809-657E-44A9-9958-BCF66A3349E8}" destId="{970E4298-EE3E-4FF2-9F4A-0BFEBD6D3D0C}" srcOrd="0" destOrd="0" presId="urn:microsoft.com/office/officeart/2005/8/layout/venn2"/>
    <dgm:cxn modelId="{C9AD8CF0-8962-4F3C-9B29-2CD54A6DCBAD}" type="presParOf" srcId="{CE536809-657E-44A9-9958-BCF66A3349E8}" destId="{4402B80D-9146-4DD4-A757-24D9CA849150}"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1026C11-B0FC-4D54-8DC1-8060D85EA299}"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AA6965C9-65C4-4413-80AC-FF5D1511F9E9}">
      <dgm:prSet phldrT="[Text]"/>
      <dgm:spPr/>
      <dgm:t>
        <a:bodyPr/>
        <a:lstStyle/>
        <a:p>
          <a:r>
            <a:rPr lang="en-US" dirty="0">
              <a:solidFill>
                <a:schemeClr val="bg1"/>
              </a:solidFill>
            </a:rPr>
            <a:t>Daily Check In</a:t>
          </a:r>
        </a:p>
      </dgm:t>
    </dgm:pt>
    <dgm:pt modelId="{0F588AA0-51F5-41E1-A9B4-84732A813308}" type="parTrans" cxnId="{EAC6FD76-EFCF-48E1-84C6-D4B6EF5E629C}">
      <dgm:prSet/>
      <dgm:spPr/>
      <dgm:t>
        <a:bodyPr/>
        <a:lstStyle/>
        <a:p>
          <a:endParaRPr lang="en-US"/>
        </a:p>
      </dgm:t>
    </dgm:pt>
    <dgm:pt modelId="{E865A4C5-7727-4219-A12A-94BF1DA4FB9D}" type="sibTrans" cxnId="{EAC6FD76-EFCF-48E1-84C6-D4B6EF5E629C}">
      <dgm:prSet/>
      <dgm:spPr/>
      <dgm:t>
        <a:bodyPr/>
        <a:lstStyle/>
        <a:p>
          <a:endParaRPr lang="en-US"/>
        </a:p>
      </dgm:t>
    </dgm:pt>
    <dgm:pt modelId="{A78CD9BC-4349-4AAD-920E-365034A679A0}">
      <dgm:prSet phldrT="[Text]"/>
      <dgm:spPr/>
      <dgm:t>
        <a:bodyPr/>
        <a:lstStyle/>
        <a:p>
          <a:r>
            <a:rPr lang="en-US" dirty="0"/>
            <a:t>Interventions</a:t>
          </a:r>
        </a:p>
      </dgm:t>
    </dgm:pt>
    <dgm:pt modelId="{213EA110-7CAA-4908-800A-F0F78D51C7E6}" type="parTrans" cxnId="{A67C6176-FF3A-4C57-8B5C-124DB2EF72DC}">
      <dgm:prSet/>
      <dgm:spPr/>
      <dgm:t>
        <a:bodyPr/>
        <a:lstStyle/>
        <a:p>
          <a:endParaRPr lang="en-US"/>
        </a:p>
      </dgm:t>
    </dgm:pt>
    <dgm:pt modelId="{EF6FF6C1-CB02-4D8F-8E80-BA4C242B7558}" type="sibTrans" cxnId="{A67C6176-FF3A-4C57-8B5C-124DB2EF72DC}">
      <dgm:prSet/>
      <dgm:spPr/>
      <dgm:t>
        <a:bodyPr/>
        <a:lstStyle/>
        <a:p>
          <a:endParaRPr lang="en-US"/>
        </a:p>
      </dgm:t>
    </dgm:pt>
    <dgm:pt modelId="{8971A52B-E43E-45D0-B594-29324C68CCA8}">
      <dgm:prSet phldrT="[Text]"/>
      <dgm:spPr/>
      <dgm:t>
        <a:bodyPr/>
        <a:lstStyle/>
        <a:p>
          <a:r>
            <a:rPr lang="en-US" dirty="0">
              <a:solidFill>
                <a:srgbClr val="FF0000"/>
              </a:solidFill>
            </a:rPr>
            <a:t>Preserving Relationships</a:t>
          </a:r>
        </a:p>
      </dgm:t>
    </dgm:pt>
    <dgm:pt modelId="{567A5925-E65E-48EF-9E0A-2DD21E46954C}" type="parTrans" cxnId="{68948B0E-996E-40D8-B841-C8D90072FDEE}">
      <dgm:prSet/>
      <dgm:spPr/>
      <dgm:t>
        <a:bodyPr/>
        <a:lstStyle/>
        <a:p>
          <a:endParaRPr lang="en-US"/>
        </a:p>
      </dgm:t>
    </dgm:pt>
    <dgm:pt modelId="{4FEC13F5-5334-4EB6-8B17-E5F3D9A974B4}" type="sibTrans" cxnId="{68948B0E-996E-40D8-B841-C8D90072FDEE}">
      <dgm:prSet/>
      <dgm:spPr/>
      <dgm:t>
        <a:bodyPr/>
        <a:lstStyle/>
        <a:p>
          <a:endParaRPr lang="en-US"/>
        </a:p>
      </dgm:t>
    </dgm:pt>
    <dgm:pt modelId="{6B1FE018-1FB7-456D-B591-C4AD9A91684D}">
      <dgm:prSet phldrT="[Text]"/>
      <dgm:spPr/>
      <dgm:t>
        <a:bodyPr/>
        <a:lstStyle/>
        <a:p>
          <a:r>
            <a:rPr lang="en-US" dirty="0"/>
            <a:t>(Control?)</a:t>
          </a:r>
        </a:p>
      </dgm:t>
    </dgm:pt>
    <dgm:pt modelId="{624B0081-7548-42E2-896D-A1385478159F}" type="parTrans" cxnId="{5D271DF7-FF42-44A7-9A93-5075962876E4}">
      <dgm:prSet/>
      <dgm:spPr/>
      <dgm:t>
        <a:bodyPr/>
        <a:lstStyle/>
        <a:p>
          <a:endParaRPr lang="en-US"/>
        </a:p>
      </dgm:t>
    </dgm:pt>
    <dgm:pt modelId="{321FA2FC-49A5-4ED8-A8DA-9035999AECA1}" type="sibTrans" cxnId="{5D271DF7-FF42-44A7-9A93-5075962876E4}">
      <dgm:prSet/>
      <dgm:spPr/>
      <dgm:t>
        <a:bodyPr/>
        <a:lstStyle/>
        <a:p>
          <a:endParaRPr lang="en-US"/>
        </a:p>
      </dgm:t>
    </dgm:pt>
    <dgm:pt modelId="{95F1A973-B6B4-423B-8247-5F0D82235C60}">
      <dgm:prSet phldrT="[Text]"/>
      <dgm:spPr/>
      <dgm:t>
        <a:bodyPr/>
        <a:lstStyle/>
        <a:p>
          <a:r>
            <a:rPr lang="en-US" dirty="0"/>
            <a:t>Instruction</a:t>
          </a:r>
        </a:p>
      </dgm:t>
    </dgm:pt>
    <dgm:pt modelId="{F558269D-0F3F-4277-B4C4-B0091D830FD3}" type="parTrans" cxnId="{698F87F1-137D-42F4-B450-C8D463A917B2}">
      <dgm:prSet/>
      <dgm:spPr/>
      <dgm:t>
        <a:bodyPr/>
        <a:lstStyle/>
        <a:p>
          <a:endParaRPr lang="en-US"/>
        </a:p>
      </dgm:t>
    </dgm:pt>
    <dgm:pt modelId="{71CD399C-B327-4C43-B855-D13B6CAFC22F}" type="sibTrans" cxnId="{698F87F1-137D-42F4-B450-C8D463A917B2}">
      <dgm:prSet/>
      <dgm:spPr/>
      <dgm:t>
        <a:bodyPr/>
        <a:lstStyle/>
        <a:p>
          <a:endParaRPr lang="en-US"/>
        </a:p>
      </dgm:t>
    </dgm:pt>
    <dgm:pt modelId="{8D7A8BBC-8889-4AE6-A13D-E2E9DB6D6228}" type="pres">
      <dgm:prSet presAssocID="{C1026C11-B0FC-4D54-8DC1-8060D85EA299}" presName="Name0" presStyleCnt="0">
        <dgm:presLayoutVars>
          <dgm:chMax val="7"/>
          <dgm:resizeHandles val="exact"/>
        </dgm:presLayoutVars>
      </dgm:prSet>
      <dgm:spPr/>
    </dgm:pt>
    <dgm:pt modelId="{47C4DD01-77F9-42FF-8B5B-79905C82807F}" type="pres">
      <dgm:prSet presAssocID="{C1026C11-B0FC-4D54-8DC1-8060D85EA299}" presName="comp1" presStyleCnt="0"/>
      <dgm:spPr/>
    </dgm:pt>
    <dgm:pt modelId="{78D94D83-2109-49CC-9FF6-B0A70E78BCFB}" type="pres">
      <dgm:prSet presAssocID="{C1026C11-B0FC-4D54-8DC1-8060D85EA299}" presName="circle1" presStyleLbl="node1" presStyleIdx="0" presStyleCnt="5" custScaleX="144983"/>
      <dgm:spPr/>
    </dgm:pt>
    <dgm:pt modelId="{7D8848B6-C163-4E28-8B92-89E308DD6478}" type="pres">
      <dgm:prSet presAssocID="{C1026C11-B0FC-4D54-8DC1-8060D85EA299}" presName="c1text" presStyleLbl="node1" presStyleIdx="0" presStyleCnt="5">
        <dgm:presLayoutVars>
          <dgm:bulletEnabled val="1"/>
        </dgm:presLayoutVars>
      </dgm:prSet>
      <dgm:spPr/>
    </dgm:pt>
    <dgm:pt modelId="{0F6C1891-9A8B-4F94-96DF-0DDD02CBD017}" type="pres">
      <dgm:prSet presAssocID="{C1026C11-B0FC-4D54-8DC1-8060D85EA299}" presName="comp2" presStyleCnt="0"/>
      <dgm:spPr/>
    </dgm:pt>
    <dgm:pt modelId="{A55342C1-A2DE-4162-A697-714095701EB2}" type="pres">
      <dgm:prSet presAssocID="{C1026C11-B0FC-4D54-8DC1-8060D85EA299}" presName="circle2" presStyleLbl="node1" presStyleIdx="1" presStyleCnt="5" custScaleX="135205"/>
      <dgm:spPr/>
    </dgm:pt>
    <dgm:pt modelId="{065FA8FC-9A72-4C6A-BA98-ADE753ED8E75}" type="pres">
      <dgm:prSet presAssocID="{C1026C11-B0FC-4D54-8DC1-8060D85EA299}" presName="c2text" presStyleLbl="node1" presStyleIdx="1" presStyleCnt="5">
        <dgm:presLayoutVars>
          <dgm:bulletEnabled val="1"/>
        </dgm:presLayoutVars>
      </dgm:prSet>
      <dgm:spPr/>
    </dgm:pt>
    <dgm:pt modelId="{60013F00-A5FC-4187-B159-E561CA867880}" type="pres">
      <dgm:prSet presAssocID="{C1026C11-B0FC-4D54-8DC1-8060D85EA299}" presName="comp3" presStyleCnt="0"/>
      <dgm:spPr/>
    </dgm:pt>
    <dgm:pt modelId="{2BF47156-535F-4633-968C-03285DF83E41}" type="pres">
      <dgm:prSet presAssocID="{C1026C11-B0FC-4D54-8DC1-8060D85EA299}" presName="circle3" presStyleLbl="node1" presStyleIdx="2" presStyleCnt="5" custScaleX="132100"/>
      <dgm:spPr/>
    </dgm:pt>
    <dgm:pt modelId="{A258146D-0A0E-47E3-97E9-2308858424B9}" type="pres">
      <dgm:prSet presAssocID="{C1026C11-B0FC-4D54-8DC1-8060D85EA299}" presName="c3text" presStyleLbl="node1" presStyleIdx="2" presStyleCnt="5">
        <dgm:presLayoutVars>
          <dgm:bulletEnabled val="1"/>
        </dgm:presLayoutVars>
      </dgm:prSet>
      <dgm:spPr/>
    </dgm:pt>
    <dgm:pt modelId="{26B881B5-6D55-40FE-9F0E-139851701AE8}" type="pres">
      <dgm:prSet presAssocID="{C1026C11-B0FC-4D54-8DC1-8060D85EA299}" presName="comp4" presStyleCnt="0"/>
      <dgm:spPr/>
    </dgm:pt>
    <dgm:pt modelId="{7D0739EF-EDA0-454A-A455-5C895DA39BDF}" type="pres">
      <dgm:prSet presAssocID="{C1026C11-B0FC-4D54-8DC1-8060D85EA299}" presName="circle4" presStyleLbl="node1" presStyleIdx="3" presStyleCnt="5" custScaleX="139719" custLinFactNeighborX="706"/>
      <dgm:spPr/>
    </dgm:pt>
    <dgm:pt modelId="{C1CD3483-75DC-4E0E-BF9D-CF21F92C1AAD}" type="pres">
      <dgm:prSet presAssocID="{C1026C11-B0FC-4D54-8DC1-8060D85EA299}" presName="c4text" presStyleLbl="node1" presStyleIdx="3" presStyleCnt="5">
        <dgm:presLayoutVars>
          <dgm:bulletEnabled val="1"/>
        </dgm:presLayoutVars>
      </dgm:prSet>
      <dgm:spPr/>
    </dgm:pt>
    <dgm:pt modelId="{CE536809-657E-44A9-9958-BCF66A3349E8}" type="pres">
      <dgm:prSet presAssocID="{C1026C11-B0FC-4D54-8DC1-8060D85EA299}" presName="comp5" presStyleCnt="0"/>
      <dgm:spPr/>
    </dgm:pt>
    <dgm:pt modelId="{970E4298-EE3E-4FF2-9F4A-0BFEBD6D3D0C}" type="pres">
      <dgm:prSet presAssocID="{C1026C11-B0FC-4D54-8DC1-8060D85EA299}" presName="circle5" presStyleLbl="node1" presStyleIdx="4" presStyleCnt="5"/>
      <dgm:spPr/>
    </dgm:pt>
    <dgm:pt modelId="{4402B80D-9146-4DD4-A757-24D9CA849150}" type="pres">
      <dgm:prSet presAssocID="{C1026C11-B0FC-4D54-8DC1-8060D85EA299}" presName="c5text" presStyleLbl="node1" presStyleIdx="4" presStyleCnt="5">
        <dgm:presLayoutVars>
          <dgm:bulletEnabled val="1"/>
        </dgm:presLayoutVars>
      </dgm:prSet>
      <dgm:spPr/>
    </dgm:pt>
  </dgm:ptLst>
  <dgm:cxnLst>
    <dgm:cxn modelId="{68948B0E-996E-40D8-B841-C8D90072FDEE}" srcId="{C1026C11-B0FC-4D54-8DC1-8060D85EA299}" destId="{8971A52B-E43E-45D0-B594-29324C68CCA8}" srcOrd="2" destOrd="0" parTransId="{567A5925-E65E-48EF-9E0A-2DD21E46954C}" sibTransId="{4FEC13F5-5334-4EB6-8B17-E5F3D9A974B4}"/>
    <dgm:cxn modelId="{A9EAAC1F-3195-44E6-A29C-331355794BD5}" type="presOf" srcId="{95F1A973-B6B4-423B-8247-5F0D82235C60}" destId="{4402B80D-9146-4DD4-A757-24D9CA849150}" srcOrd="1" destOrd="0" presId="urn:microsoft.com/office/officeart/2005/8/layout/venn2"/>
    <dgm:cxn modelId="{8163DE26-E521-4094-B677-F48958DE4B94}" type="presOf" srcId="{8971A52B-E43E-45D0-B594-29324C68CCA8}" destId="{2BF47156-535F-4633-968C-03285DF83E41}" srcOrd="0" destOrd="0" presId="urn:microsoft.com/office/officeart/2005/8/layout/venn2"/>
    <dgm:cxn modelId="{A67C6176-FF3A-4C57-8B5C-124DB2EF72DC}" srcId="{C1026C11-B0FC-4D54-8DC1-8060D85EA299}" destId="{A78CD9BC-4349-4AAD-920E-365034A679A0}" srcOrd="1" destOrd="0" parTransId="{213EA110-7CAA-4908-800A-F0F78D51C7E6}" sibTransId="{EF6FF6C1-CB02-4D8F-8E80-BA4C242B7558}"/>
    <dgm:cxn modelId="{EAC6FD76-EFCF-48E1-84C6-D4B6EF5E629C}" srcId="{C1026C11-B0FC-4D54-8DC1-8060D85EA299}" destId="{AA6965C9-65C4-4413-80AC-FF5D1511F9E9}" srcOrd="0" destOrd="0" parTransId="{0F588AA0-51F5-41E1-A9B4-84732A813308}" sibTransId="{E865A4C5-7727-4219-A12A-94BF1DA4FB9D}"/>
    <dgm:cxn modelId="{8412C882-CC34-48A8-BA66-4C900FFD66D1}" type="presOf" srcId="{AA6965C9-65C4-4413-80AC-FF5D1511F9E9}" destId="{7D8848B6-C163-4E28-8B92-89E308DD6478}" srcOrd="1" destOrd="0" presId="urn:microsoft.com/office/officeart/2005/8/layout/venn2"/>
    <dgm:cxn modelId="{EA882D84-6B4B-4512-B9B5-2AD0E2C56F79}" type="presOf" srcId="{6B1FE018-1FB7-456D-B591-C4AD9A91684D}" destId="{7D0739EF-EDA0-454A-A455-5C895DA39BDF}" srcOrd="0" destOrd="0" presId="urn:microsoft.com/office/officeart/2005/8/layout/venn2"/>
    <dgm:cxn modelId="{509CC398-72C1-497D-98F4-6791614BAA26}" type="presOf" srcId="{95F1A973-B6B4-423B-8247-5F0D82235C60}" destId="{970E4298-EE3E-4FF2-9F4A-0BFEBD6D3D0C}" srcOrd="0" destOrd="0" presId="urn:microsoft.com/office/officeart/2005/8/layout/venn2"/>
    <dgm:cxn modelId="{F184CDB3-1C4A-46FA-BBBE-8F26FA9DB252}" type="presOf" srcId="{A78CD9BC-4349-4AAD-920E-365034A679A0}" destId="{A55342C1-A2DE-4162-A697-714095701EB2}" srcOrd="0" destOrd="0" presId="urn:microsoft.com/office/officeart/2005/8/layout/venn2"/>
    <dgm:cxn modelId="{F82353B4-D8A1-4110-BB54-18CB7CD7E113}" type="presOf" srcId="{A78CD9BC-4349-4AAD-920E-365034A679A0}" destId="{065FA8FC-9A72-4C6A-BA98-ADE753ED8E75}" srcOrd="1" destOrd="0" presId="urn:microsoft.com/office/officeart/2005/8/layout/venn2"/>
    <dgm:cxn modelId="{D1A810B7-4976-4567-BF2D-A93F307BCB6D}" type="presOf" srcId="{6B1FE018-1FB7-456D-B591-C4AD9A91684D}" destId="{C1CD3483-75DC-4E0E-BF9D-CF21F92C1AAD}" srcOrd="1" destOrd="0" presId="urn:microsoft.com/office/officeart/2005/8/layout/venn2"/>
    <dgm:cxn modelId="{342EDBDA-17E3-4AE1-8A1F-7C6C6EC7F536}" type="presOf" srcId="{8971A52B-E43E-45D0-B594-29324C68CCA8}" destId="{A258146D-0A0E-47E3-97E9-2308858424B9}" srcOrd="1" destOrd="0" presId="urn:microsoft.com/office/officeart/2005/8/layout/venn2"/>
    <dgm:cxn modelId="{DF9F4DDF-058A-49E9-970E-0F84F3F1D687}" type="presOf" srcId="{C1026C11-B0FC-4D54-8DC1-8060D85EA299}" destId="{8D7A8BBC-8889-4AE6-A13D-E2E9DB6D6228}" srcOrd="0" destOrd="0" presId="urn:microsoft.com/office/officeart/2005/8/layout/venn2"/>
    <dgm:cxn modelId="{E3A19BE5-CAA9-47F6-8FC4-C8DCDBEDC854}" type="presOf" srcId="{AA6965C9-65C4-4413-80AC-FF5D1511F9E9}" destId="{78D94D83-2109-49CC-9FF6-B0A70E78BCFB}" srcOrd="0" destOrd="0" presId="urn:microsoft.com/office/officeart/2005/8/layout/venn2"/>
    <dgm:cxn modelId="{698F87F1-137D-42F4-B450-C8D463A917B2}" srcId="{C1026C11-B0FC-4D54-8DC1-8060D85EA299}" destId="{95F1A973-B6B4-423B-8247-5F0D82235C60}" srcOrd="4" destOrd="0" parTransId="{F558269D-0F3F-4277-B4C4-B0091D830FD3}" sibTransId="{71CD399C-B327-4C43-B855-D13B6CAFC22F}"/>
    <dgm:cxn modelId="{5D271DF7-FF42-44A7-9A93-5075962876E4}" srcId="{C1026C11-B0FC-4D54-8DC1-8060D85EA299}" destId="{6B1FE018-1FB7-456D-B591-C4AD9A91684D}" srcOrd="3" destOrd="0" parTransId="{624B0081-7548-42E2-896D-A1385478159F}" sibTransId="{321FA2FC-49A5-4ED8-A8DA-9035999AECA1}"/>
    <dgm:cxn modelId="{02B5DD5B-19CF-4889-9460-57EF6C45D1B3}" type="presParOf" srcId="{8D7A8BBC-8889-4AE6-A13D-E2E9DB6D6228}" destId="{47C4DD01-77F9-42FF-8B5B-79905C82807F}" srcOrd="0" destOrd="0" presId="urn:microsoft.com/office/officeart/2005/8/layout/venn2"/>
    <dgm:cxn modelId="{5999DF1D-B514-4CC5-A518-8630AD8E87D7}" type="presParOf" srcId="{47C4DD01-77F9-42FF-8B5B-79905C82807F}" destId="{78D94D83-2109-49CC-9FF6-B0A70E78BCFB}" srcOrd="0" destOrd="0" presId="urn:microsoft.com/office/officeart/2005/8/layout/venn2"/>
    <dgm:cxn modelId="{2B8E6C30-4233-4B66-9752-EDE791A645CE}" type="presParOf" srcId="{47C4DD01-77F9-42FF-8B5B-79905C82807F}" destId="{7D8848B6-C163-4E28-8B92-89E308DD6478}" srcOrd="1" destOrd="0" presId="urn:microsoft.com/office/officeart/2005/8/layout/venn2"/>
    <dgm:cxn modelId="{A57DE28C-A0CC-4BED-BAFA-0AAAF6AF5F72}" type="presParOf" srcId="{8D7A8BBC-8889-4AE6-A13D-E2E9DB6D6228}" destId="{0F6C1891-9A8B-4F94-96DF-0DDD02CBD017}" srcOrd="1" destOrd="0" presId="urn:microsoft.com/office/officeart/2005/8/layout/venn2"/>
    <dgm:cxn modelId="{F550BEF2-B337-4E96-86F7-1B238D594230}" type="presParOf" srcId="{0F6C1891-9A8B-4F94-96DF-0DDD02CBD017}" destId="{A55342C1-A2DE-4162-A697-714095701EB2}" srcOrd="0" destOrd="0" presId="urn:microsoft.com/office/officeart/2005/8/layout/venn2"/>
    <dgm:cxn modelId="{89B39C0E-9D97-429E-8AAE-A40766A9F09E}" type="presParOf" srcId="{0F6C1891-9A8B-4F94-96DF-0DDD02CBD017}" destId="{065FA8FC-9A72-4C6A-BA98-ADE753ED8E75}" srcOrd="1" destOrd="0" presId="urn:microsoft.com/office/officeart/2005/8/layout/venn2"/>
    <dgm:cxn modelId="{EC3F2E0B-407B-4FF6-9DF2-CDCD1EACEF69}" type="presParOf" srcId="{8D7A8BBC-8889-4AE6-A13D-E2E9DB6D6228}" destId="{60013F00-A5FC-4187-B159-E561CA867880}" srcOrd="2" destOrd="0" presId="urn:microsoft.com/office/officeart/2005/8/layout/venn2"/>
    <dgm:cxn modelId="{E1BD46AA-E7A5-43D6-AB40-62561070AE98}" type="presParOf" srcId="{60013F00-A5FC-4187-B159-E561CA867880}" destId="{2BF47156-535F-4633-968C-03285DF83E41}" srcOrd="0" destOrd="0" presId="urn:microsoft.com/office/officeart/2005/8/layout/venn2"/>
    <dgm:cxn modelId="{B5762DB8-777C-42D6-80CD-3CF63D03C7C5}" type="presParOf" srcId="{60013F00-A5FC-4187-B159-E561CA867880}" destId="{A258146D-0A0E-47E3-97E9-2308858424B9}" srcOrd="1" destOrd="0" presId="urn:microsoft.com/office/officeart/2005/8/layout/venn2"/>
    <dgm:cxn modelId="{714C97A5-0270-4B8B-A27A-0D5B84CD96B4}" type="presParOf" srcId="{8D7A8BBC-8889-4AE6-A13D-E2E9DB6D6228}" destId="{26B881B5-6D55-40FE-9F0E-139851701AE8}" srcOrd="3" destOrd="0" presId="urn:microsoft.com/office/officeart/2005/8/layout/venn2"/>
    <dgm:cxn modelId="{C20A3687-CA86-4742-AD7A-F0178AA4EED7}" type="presParOf" srcId="{26B881B5-6D55-40FE-9F0E-139851701AE8}" destId="{7D0739EF-EDA0-454A-A455-5C895DA39BDF}" srcOrd="0" destOrd="0" presId="urn:microsoft.com/office/officeart/2005/8/layout/venn2"/>
    <dgm:cxn modelId="{8CAD9036-82AB-4FE0-ACCE-C060F1294228}" type="presParOf" srcId="{26B881B5-6D55-40FE-9F0E-139851701AE8}" destId="{C1CD3483-75DC-4E0E-BF9D-CF21F92C1AAD}" srcOrd="1" destOrd="0" presId="urn:microsoft.com/office/officeart/2005/8/layout/venn2"/>
    <dgm:cxn modelId="{562CD6A7-1A55-4BBE-89C3-B56E0684ED3C}" type="presParOf" srcId="{8D7A8BBC-8889-4AE6-A13D-E2E9DB6D6228}" destId="{CE536809-657E-44A9-9958-BCF66A3349E8}" srcOrd="4" destOrd="0" presId="urn:microsoft.com/office/officeart/2005/8/layout/venn2"/>
    <dgm:cxn modelId="{61190862-A83E-4BA6-9F00-2B55FD38BC10}" type="presParOf" srcId="{CE536809-657E-44A9-9958-BCF66A3349E8}" destId="{970E4298-EE3E-4FF2-9F4A-0BFEBD6D3D0C}" srcOrd="0" destOrd="0" presId="urn:microsoft.com/office/officeart/2005/8/layout/venn2"/>
    <dgm:cxn modelId="{C9AD8CF0-8962-4F3C-9B29-2CD54A6DCBAD}" type="presParOf" srcId="{CE536809-657E-44A9-9958-BCF66A3349E8}" destId="{4402B80D-9146-4DD4-A757-24D9CA849150}"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1026C11-B0FC-4D54-8DC1-8060D85EA299}"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AA6965C9-65C4-4413-80AC-FF5D1511F9E9}">
      <dgm:prSet phldrT="[Text]"/>
      <dgm:spPr/>
      <dgm:t>
        <a:bodyPr/>
        <a:lstStyle/>
        <a:p>
          <a:r>
            <a:rPr lang="en-US" dirty="0"/>
            <a:t>Daily Check In</a:t>
          </a:r>
        </a:p>
      </dgm:t>
    </dgm:pt>
    <dgm:pt modelId="{0F588AA0-51F5-41E1-A9B4-84732A813308}" type="parTrans" cxnId="{EAC6FD76-EFCF-48E1-84C6-D4B6EF5E629C}">
      <dgm:prSet/>
      <dgm:spPr/>
      <dgm:t>
        <a:bodyPr/>
        <a:lstStyle/>
        <a:p>
          <a:endParaRPr lang="en-US"/>
        </a:p>
      </dgm:t>
    </dgm:pt>
    <dgm:pt modelId="{E865A4C5-7727-4219-A12A-94BF1DA4FB9D}" type="sibTrans" cxnId="{EAC6FD76-EFCF-48E1-84C6-D4B6EF5E629C}">
      <dgm:prSet/>
      <dgm:spPr/>
      <dgm:t>
        <a:bodyPr/>
        <a:lstStyle/>
        <a:p>
          <a:endParaRPr lang="en-US"/>
        </a:p>
      </dgm:t>
    </dgm:pt>
    <dgm:pt modelId="{A78CD9BC-4349-4AAD-920E-365034A679A0}">
      <dgm:prSet phldrT="[Text]"/>
      <dgm:spPr/>
      <dgm:t>
        <a:bodyPr/>
        <a:lstStyle/>
        <a:p>
          <a:r>
            <a:rPr lang="en-US" dirty="0"/>
            <a:t>Interventions</a:t>
          </a:r>
        </a:p>
      </dgm:t>
    </dgm:pt>
    <dgm:pt modelId="{213EA110-7CAA-4908-800A-F0F78D51C7E6}" type="parTrans" cxnId="{A67C6176-FF3A-4C57-8B5C-124DB2EF72DC}">
      <dgm:prSet/>
      <dgm:spPr/>
      <dgm:t>
        <a:bodyPr/>
        <a:lstStyle/>
        <a:p>
          <a:endParaRPr lang="en-US"/>
        </a:p>
      </dgm:t>
    </dgm:pt>
    <dgm:pt modelId="{EF6FF6C1-CB02-4D8F-8E80-BA4C242B7558}" type="sibTrans" cxnId="{A67C6176-FF3A-4C57-8B5C-124DB2EF72DC}">
      <dgm:prSet/>
      <dgm:spPr/>
      <dgm:t>
        <a:bodyPr/>
        <a:lstStyle/>
        <a:p>
          <a:endParaRPr lang="en-US"/>
        </a:p>
      </dgm:t>
    </dgm:pt>
    <dgm:pt modelId="{8971A52B-E43E-45D0-B594-29324C68CCA8}">
      <dgm:prSet phldrT="[Text]"/>
      <dgm:spPr/>
      <dgm:t>
        <a:bodyPr/>
        <a:lstStyle/>
        <a:p>
          <a:r>
            <a:rPr lang="en-US" dirty="0"/>
            <a:t>Preserving Relationships</a:t>
          </a:r>
        </a:p>
      </dgm:t>
    </dgm:pt>
    <dgm:pt modelId="{567A5925-E65E-48EF-9E0A-2DD21E46954C}" type="parTrans" cxnId="{68948B0E-996E-40D8-B841-C8D90072FDEE}">
      <dgm:prSet/>
      <dgm:spPr/>
      <dgm:t>
        <a:bodyPr/>
        <a:lstStyle/>
        <a:p>
          <a:endParaRPr lang="en-US"/>
        </a:p>
      </dgm:t>
    </dgm:pt>
    <dgm:pt modelId="{4FEC13F5-5334-4EB6-8B17-E5F3D9A974B4}" type="sibTrans" cxnId="{68948B0E-996E-40D8-B841-C8D90072FDEE}">
      <dgm:prSet/>
      <dgm:spPr/>
      <dgm:t>
        <a:bodyPr/>
        <a:lstStyle/>
        <a:p>
          <a:endParaRPr lang="en-US"/>
        </a:p>
      </dgm:t>
    </dgm:pt>
    <dgm:pt modelId="{6B1FE018-1FB7-456D-B591-C4AD9A91684D}">
      <dgm:prSet phldrT="[Text]"/>
      <dgm:spPr/>
      <dgm:t>
        <a:bodyPr/>
        <a:lstStyle/>
        <a:p>
          <a:r>
            <a:rPr lang="en-US" dirty="0">
              <a:solidFill>
                <a:srgbClr val="FF0000"/>
              </a:solidFill>
            </a:rPr>
            <a:t>(Control?)</a:t>
          </a:r>
        </a:p>
      </dgm:t>
    </dgm:pt>
    <dgm:pt modelId="{624B0081-7548-42E2-896D-A1385478159F}" type="parTrans" cxnId="{5D271DF7-FF42-44A7-9A93-5075962876E4}">
      <dgm:prSet/>
      <dgm:spPr/>
      <dgm:t>
        <a:bodyPr/>
        <a:lstStyle/>
        <a:p>
          <a:endParaRPr lang="en-US"/>
        </a:p>
      </dgm:t>
    </dgm:pt>
    <dgm:pt modelId="{321FA2FC-49A5-4ED8-A8DA-9035999AECA1}" type="sibTrans" cxnId="{5D271DF7-FF42-44A7-9A93-5075962876E4}">
      <dgm:prSet/>
      <dgm:spPr/>
      <dgm:t>
        <a:bodyPr/>
        <a:lstStyle/>
        <a:p>
          <a:endParaRPr lang="en-US"/>
        </a:p>
      </dgm:t>
    </dgm:pt>
    <dgm:pt modelId="{95F1A973-B6B4-423B-8247-5F0D82235C60}">
      <dgm:prSet phldrT="[Text]"/>
      <dgm:spPr/>
      <dgm:t>
        <a:bodyPr/>
        <a:lstStyle/>
        <a:p>
          <a:r>
            <a:rPr lang="en-US" dirty="0"/>
            <a:t>Instruction</a:t>
          </a:r>
        </a:p>
      </dgm:t>
    </dgm:pt>
    <dgm:pt modelId="{F558269D-0F3F-4277-B4C4-B0091D830FD3}" type="parTrans" cxnId="{698F87F1-137D-42F4-B450-C8D463A917B2}">
      <dgm:prSet/>
      <dgm:spPr/>
      <dgm:t>
        <a:bodyPr/>
        <a:lstStyle/>
        <a:p>
          <a:endParaRPr lang="en-US"/>
        </a:p>
      </dgm:t>
    </dgm:pt>
    <dgm:pt modelId="{71CD399C-B327-4C43-B855-D13B6CAFC22F}" type="sibTrans" cxnId="{698F87F1-137D-42F4-B450-C8D463A917B2}">
      <dgm:prSet/>
      <dgm:spPr/>
      <dgm:t>
        <a:bodyPr/>
        <a:lstStyle/>
        <a:p>
          <a:endParaRPr lang="en-US"/>
        </a:p>
      </dgm:t>
    </dgm:pt>
    <dgm:pt modelId="{8D7A8BBC-8889-4AE6-A13D-E2E9DB6D6228}" type="pres">
      <dgm:prSet presAssocID="{C1026C11-B0FC-4D54-8DC1-8060D85EA299}" presName="Name0" presStyleCnt="0">
        <dgm:presLayoutVars>
          <dgm:chMax val="7"/>
          <dgm:resizeHandles val="exact"/>
        </dgm:presLayoutVars>
      </dgm:prSet>
      <dgm:spPr/>
    </dgm:pt>
    <dgm:pt modelId="{47C4DD01-77F9-42FF-8B5B-79905C82807F}" type="pres">
      <dgm:prSet presAssocID="{C1026C11-B0FC-4D54-8DC1-8060D85EA299}" presName="comp1" presStyleCnt="0"/>
      <dgm:spPr/>
    </dgm:pt>
    <dgm:pt modelId="{78D94D83-2109-49CC-9FF6-B0A70E78BCFB}" type="pres">
      <dgm:prSet presAssocID="{C1026C11-B0FC-4D54-8DC1-8060D85EA299}" presName="circle1" presStyleLbl="node1" presStyleIdx="0" presStyleCnt="5" custScaleX="144983"/>
      <dgm:spPr/>
    </dgm:pt>
    <dgm:pt modelId="{7D8848B6-C163-4E28-8B92-89E308DD6478}" type="pres">
      <dgm:prSet presAssocID="{C1026C11-B0FC-4D54-8DC1-8060D85EA299}" presName="c1text" presStyleLbl="node1" presStyleIdx="0" presStyleCnt="5">
        <dgm:presLayoutVars>
          <dgm:bulletEnabled val="1"/>
        </dgm:presLayoutVars>
      </dgm:prSet>
      <dgm:spPr/>
    </dgm:pt>
    <dgm:pt modelId="{0F6C1891-9A8B-4F94-96DF-0DDD02CBD017}" type="pres">
      <dgm:prSet presAssocID="{C1026C11-B0FC-4D54-8DC1-8060D85EA299}" presName="comp2" presStyleCnt="0"/>
      <dgm:spPr/>
    </dgm:pt>
    <dgm:pt modelId="{A55342C1-A2DE-4162-A697-714095701EB2}" type="pres">
      <dgm:prSet presAssocID="{C1026C11-B0FC-4D54-8DC1-8060D85EA299}" presName="circle2" presStyleLbl="node1" presStyleIdx="1" presStyleCnt="5" custScaleX="135205"/>
      <dgm:spPr/>
    </dgm:pt>
    <dgm:pt modelId="{065FA8FC-9A72-4C6A-BA98-ADE753ED8E75}" type="pres">
      <dgm:prSet presAssocID="{C1026C11-B0FC-4D54-8DC1-8060D85EA299}" presName="c2text" presStyleLbl="node1" presStyleIdx="1" presStyleCnt="5">
        <dgm:presLayoutVars>
          <dgm:bulletEnabled val="1"/>
        </dgm:presLayoutVars>
      </dgm:prSet>
      <dgm:spPr/>
    </dgm:pt>
    <dgm:pt modelId="{60013F00-A5FC-4187-B159-E561CA867880}" type="pres">
      <dgm:prSet presAssocID="{C1026C11-B0FC-4D54-8DC1-8060D85EA299}" presName="comp3" presStyleCnt="0"/>
      <dgm:spPr/>
    </dgm:pt>
    <dgm:pt modelId="{2BF47156-535F-4633-968C-03285DF83E41}" type="pres">
      <dgm:prSet presAssocID="{C1026C11-B0FC-4D54-8DC1-8060D85EA299}" presName="circle3" presStyleLbl="node1" presStyleIdx="2" presStyleCnt="5" custScaleX="132100"/>
      <dgm:spPr/>
    </dgm:pt>
    <dgm:pt modelId="{A258146D-0A0E-47E3-97E9-2308858424B9}" type="pres">
      <dgm:prSet presAssocID="{C1026C11-B0FC-4D54-8DC1-8060D85EA299}" presName="c3text" presStyleLbl="node1" presStyleIdx="2" presStyleCnt="5">
        <dgm:presLayoutVars>
          <dgm:bulletEnabled val="1"/>
        </dgm:presLayoutVars>
      </dgm:prSet>
      <dgm:spPr/>
    </dgm:pt>
    <dgm:pt modelId="{26B881B5-6D55-40FE-9F0E-139851701AE8}" type="pres">
      <dgm:prSet presAssocID="{C1026C11-B0FC-4D54-8DC1-8060D85EA299}" presName="comp4" presStyleCnt="0"/>
      <dgm:spPr/>
    </dgm:pt>
    <dgm:pt modelId="{7D0739EF-EDA0-454A-A455-5C895DA39BDF}" type="pres">
      <dgm:prSet presAssocID="{C1026C11-B0FC-4D54-8DC1-8060D85EA299}" presName="circle4" presStyleLbl="node1" presStyleIdx="3" presStyleCnt="5" custScaleX="139719" custLinFactNeighborX="706"/>
      <dgm:spPr/>
    </dgm:pt>
    <dgm:pt modelId="{C1CD3483-75DC-4E0E-BF9D-CF21F92C1AAD}" type="pres">
      <dgm:prSet presAssocID="{C1026C11-B0FC-4D54-8DC1-8060D85EA299}" presName="c4text" presStyleLbl="node1" presStyleIdx="3" presStyleCnt="5">
        <dgm:presLayoutVars>
          <dgm:bulletEnabled val="1"/>
        </dgm:presLayoutVars>
      </dgm:prSet>
      <dgm:spPr/>
    </dgm:pt>
    <dgm:pt modelId="{CE536809-657E-44A9-9958-BCF66A3349E8}" type="pres">
      <dgm:prSet presAssocID="{C1026C11-B0FC-4D54-8DC1-8060D85EA299}" presName="comp5" presStyleCnt="0"/>
      <dgm:spPr/>
    </dgm:pt>
    <dgm:pt modelId="{970E4298-EE3E-4FF2-9F4A-0BFEBD6D3D0C}" type="pres">
      <dgm:prSet presAssocID="{C1026C11-B0FC-4D54-8DC1-8060D85EA299}" presName="circle5" presStyleLbl="node1" presStyleIdx="4" presStyleCnt="5"/>
      <dgm:spPr/>
    </dgm:pt>
    <dgm:pt modelId="{4402B80D-9146-4DD4-A757-24D9CA849150}" type="pres">
      <dgm:prSet presAssocID="{C1026C11-B0FC-4D54-8DC1-8060D85EA299}" presName="c5text" presStyleLbl="node1" presStyleIdx="4" presStyleCnt="5">
        <dgm:presLayoutVars>
          <dgm:bulletEnabled val="1"/>
        </dgm:presLayoutVars>
      </dgm:prSet>
      <dgm:spPr/>
    </dgm:pt>
  </dgm:ptLst>
  <dgm:cxnLst>
    <dgm:cxn modelId="{68948B0E-996E-40D8-B841-C8D90072FDEE}" srcId="{C1026C11-B0FC-4D54-8DC1-8060D85EA299}" destId="{8971A52B-E43E-45D0-B594-29324C68CCA8}" srcOrd="2" destOrd="0" parTransId="{567A5925-E65E-48EF-9E0A-2DD21E46954C}" sibTransId="{4FEC13F5-5334-4EB6-8B17-E5F3D9A974B4}"/>
    <dgm:cxn modelId="{A9EAAC1F-3195-44E6-A29C-331355794BD5}" type="presOf" srcId="{95F1A973-B6B4-423B-8247-5F0D82235C60}" destId="{4402B80D-9146-4DD4-A757-24D9CA849150}" srcOrd="1" destOrd="0" presId="urn:microsoft.com/office/officeart/2005/8/layout/venn2"/>
    <dgm:cxn modelId="{8163DE26-E521-4094-B677-F48958DE4B94}" type="presOf" srcId="{8971A52B-E43E-45D0-B594-29324C68CCA8}" destId="{2BF47156-535F-4633-968C-03285DF83E41}" srcOrd="0" destOrd="0" presId="urn:microsoft.com/office/officeart/2005/8/layout/venn2"/>
    <dgm:cxn modelId="{A67C6176-FF3A-4C57-8B5C-124DB2EF72DC}" srcId="{C1026C11-B0FC-4D54-8DC1-8060D85EA299}" destId="{A78CD9BC-4349-4AAD-920E-365034A679A0}" srcOrd="1" destOrd="0" parTransId="{213EA110-7CAA-4908-800A-F0F78D51C7E6}" sibTransId="{EF6FF6C1-CB02-4D8F-8E80-BA4C242B7558}"/>
    <dgm:cxn modelId="{EAC6FD76-EFCF-48E1-84C6-D4B6EF5E629C}" srcId="{C1026C11-B0FC-4D54-8DC1-8060D85EA299}" destId="{AA6965C9-65C4-4413-80AC-FF5D1511F9E9}" srcOrd="0" destOrd="0" parTransId="{0F588AA0-51F5-41E1-A9B4-84732A813308}" sibTransId="{E865A4C5-7727-4219-A12A-94BF1DA4FB9D}"/>
    <dgm:cxn modelId="{8412C882-CC34-48A8-BA66-4C900FFD66D1}" type="presOf" srcId="{AA6965C9-65C4-4413-80AC-FF5D1511F9E9}" destId="{7D8848B6-C163-4E28-8B92-89E308DD6478}" srcOrd="1" destOrd="0" presId="urn:microsoft.com/office/officeart/2005/8/layout/venn2"/>
    <dgm:cxn modelId="{EA882D84-6B4B-4512-B9B5-2AD0E2C56F79}" type="presOf" srcId="{6B1FE018-1FB7-456D-B591-C4AD9A91684D}" destId="{7D0739EF-EDA0-454A-A455-5C895DA39BDF}" srcOrd="0" destOrd="0" presId="urn:microsoft.com/office/officeart/2005/8/layout/venn2"/>
    <dgm:cxn modelId="{509CC398-72C1-497D-98F4-6791614BAA26}" type="presOf" srcId="{95F1A973-B6B4-423B-8247-5F0D82235C60}" destId="{970E4298-EE3E-4FF2-9F4A-0BFEBD6D3D0C}" srcOrd="0" destOrd="0" presId="urn:microsoft.com/office/officeart/2005/8/layout/venn2"/>
    <dgm:cxn modelId="{F184CDB3-1C4A-46FA-BBBE-8F26FA9DB252}" type="presOf" srcId="{A78CD9BC-4349-4AAD-920E-365034A679A0}" destId="{A55342C1-A2DE-4162-A697-714095701EB2}" srcOrd="0" destOrd="0" presId="urn:microsoft.com/office/officeart/2005/8/layout/venn2"/>
    <dgm:cxn modelId="{F82353B4-D8A1-4110-BB54-18CB7CD7E113}" type="presOf" srcId="{A78CD9BC-4349-4AAD-920E-365034A679A0}" destId="{065FA8FC-9A72-4C6A-BA98-ADE753ED8E75}" srcOrd="1" destOrd="0" presId="urn:microsoft.com/office/officeart/2005/8/layout/venn2"/>
    <dgm:cxn modelId="{D1A810B7-4976-4567-BF2D-A93F307BCB6D}" type="presOf" srcId="{6B1FE018-1FB7-456D-B591-C4AD9A91684D}" destId="{C1CD3483-75DC-4E0E-BF9D-CF21F92C1AAD}" srcOrd="1" destOrd="0" presId="urn:microsoft.com/office/officeart/2005/8/layout/venn2"/>
    <dgm:cxn modelId="{342EDBDA-17E3-4AE1-8A1F-7C6C6EC7F536}" type="presOf" srcId="{8971A52B-E43E-45D0-B594-29324C68CCA8}" destId="{A258146D-0A0E-47E3-97E9-2308858424B9}" srcOrd="1" destOrd="0" presId="urn:microsoft.com/office/officeart/2005/8/layout/venn2"/>
    <dgm:cxn modelId="{DF9F4DDF-058A-49E9-970E-0F84F3F1D687}" type="presOf" srcId="{C1026C11-B0FC-4D54-8DC1-8060D85EA299}" destId="{8D7A8BBC-8889-4AE6-A13D-E2E9DB6D6228}" srcOrd="0" destOrd="0" presId="urn:microsoft.com/office/officeart/2005/8/layout/venn2"/>
    <dgm:cxn modelId="{E3A19BE5-CAA9-47F6-8FC4-C8DCDBEDC854}" type="presOf" srcId="{AA6965C9-65C4-4413-80AC-FF5D1511F9E9}" destId="{78D94D83-2109-49CC-9FF6-B0A70E78BCFB}" srcOrd="0" destOrd="0" presId="urn:microsoft.com/office/officeart/2005/8/layout/venn2"/>
    <dgm:cxn modelId="{698F87F1-137D-42F4-B450-C8D463A917B2}" srcId="{C1026C11-B0FC-4D54-8DC1-8060D85EA299}" destId="{95F1A973-B6B4-423B-8247-5F0D82235C60}" srcOrd="4" destOrd="0" parTransId="{F558269D-0F3F-4277-B4C4-B0091D830FD3}" sibTransId="{71CD399C-B327-4C43-B855-D13B6CAFC22F}"/>
    <dgm:cxn modelId="{5D271DF7-FF42-44A7-9A93-5075962876E4}" srcId="{C1026C11-B0FC-4D54-8DC1-8060D85EA299}" destId="{6B1FE018-1FB7-456D-B591-C4AD9A91684D}" srcOrd="3" destOrd="0" parTransId="{624B0081-7548-42E2-896D-A1385478159F}" sibTransId="{321FA2FC-49A5-4ED8-A8DA-9035999AECA1}"/>
    <dgm:cxn modelId="{02B5DD5B-19CF-4889-9460-57EF6C45D1B3}" type="presParOf" srcId="{8D7A8BBC-8889-4AE6-A13D-E2E9DB6D6228}" destId="{47C4DD01-77F9-42FF-8B5B-79905C82807F}" srcOrd="0" destOrd="0" presId="urn:microsoft.com/office/officeart/2005/8/layout/venn2"/>
    <dgm:cxn modelId="{5999DF1D-B514-4CC5-A518-8630AD8E87D7}" type="presParOf" srcId="{47C4DD01-77F9-42FF-8B5B-79905C82807F}" destId="{78D94D83-2109-49CC-9FF6-B0A70E78BCFB}" srcOrd="0" destOrd="0" presId="urn:microsoft.com/office/officeart/2005/8/layout/venn2"/>
    <dgm:cxn modelId="{2B8E6C30-4233-4B66-9752-EDE791A645CE}" type="presParOf" srcId="{47C4DD01-77F9-42FF-8B5B-79905C82807F}" destId="{7D8848B6-C163-4E28-8B92-89E308DD6478}" srcOrd="1" destOrd="0" presId="urn:microsoft.com/office/officeart/2005/8/layout/venn2"/>
    <dgm:cxn modelId="{A57DE28C-A0CC-4BED-BAFA-0AAAF6AF5F72}" type="presParOf" srcId="{8D7A8BBC-8889-4AE6-A13D-E2E9DB6D6228}" destId="{0F6C1891-9A8B-4F94-96DF-0DDD02CBD017}" srcOrd="1" destOrd="0" presId="urn:microsoft.com/office/officeart/2005/8/layout/venn2"/>
    <dgm:cxn modelId="{F550BEF2-B337-4E96-86F7-1B238D594230}" type="presParOf" srcId="{0F6C1891-9A8B-4F94-96DF-0DDD02CBD017}" destId="{A55342C1-A2DE-4162-A697-714095701EB2}" srcOrd="0" destOrd="0" presId="urn:microsoft.com/office/officeart/2005/8/layout/venn2"/>
    <dgm:cxn modelId="{89B39C0E-9D97-429E-8AAE-A40766A9F09E}" type="presParOf" srcId="{0F6C1891-9A8B-4F94-96DF-0DDD02CBD017}" destId="{065FA8FC-9A72-4C6A-BA98-ADE753ED8E75}" srcOrd="1" destOrd="0" presId="urn:microsoft.com/office/officeart/2005/8/layout/venn2"/>
    <dgm:cxn modelId="{EC3F2E0B-407B-4FF6-9DF2-CDCD1EACEF69}" type="presParOf" srcId="{8D7A8BBC-8889-4AE6-A13D-E2E9DB6D6228}" destId="{60013F00-A5FC-4187-B159-E561CA867880}" srcOrd="2" destOrd="0" presId="urn:microsoft.com/office/officeart/2005/8/layout/venn2"/>
    <dgm:cxn modelId="{E1BD46AA-E7A5-43D6-AB40-62561070AE98}" type="presParOf" srcId="{60013F00-A5FC-4187-B159-E561CA867880}" destId="{2BF47156-535F-4633-968C-03285DF83E41}" srcOrd="0" destOrd="0" presId="urn:microsoft.com/office/officeart/2005/8/layout/venn2"/>
    <dgm:cxn modelId="{B5762DB8-777C-42D6-80CD-3CF63D03C7C5}" type="presParOf" srcId="{60013F00-A5FC-4187-B159-E561CA867880}" destId="{A258146D-0A0E-47E3-97E9-2308858424B9}" srcOrd="1" destOrd="0" presId="urn:microsoft.com/office/officeart/2005/8/layout/venn2"/>
    <dgm:cxn modelId="{714C97A5-0270-4B8B-A27A-0D5B84CD96B4}" type="presParOf" srcId="{8D7A8BBC-8889-4AE6-A13D-E2E9DB6D6228}" destId="{26B881B5-6D55-40FE-9F0E-139851701AE8}" srcOrd="3" destOrd="0" presId="urn:microsoft.com/office/officeart/2005/8/layout/venn2"/>
    <dgm:cxn modelId="{C20A3687-CA86-4742-AD7A-F0178AA4EED7}" type="presParOf" srcId="{26B881B5-6D55-40FE-9F0E-139851701AE8}" destId="{7D0739EF-EDA0-454A-A455-5C895DA39BDF}" srcOrd="0" destOrd="0" presId="urn:microsoft.com/office/officeart/2005/8/layout/venn2"/>
    <dgm:cxn modelId="{8CAD9036-82AB-4FE0-ACCE-C060F1294228}" type="presParOf" srcId="{26B881B5-6D55-40FE-9F0E-139851701AE8}" destId="{C1CD3483-75DC-4E0E-BF9D-CF21F92C1AAD}" srcOrd="1" destOrd="0" presId="urn:microsoft.com/office/officeart/2005/8/layout/venn2"/>
    <dgm:cxn modelId="{562CD6A7-1A55-4BBE-89C3-B56E0684ED3C}" type="presParOf" srcId="{8D7A8BBC-8889-4AE6-A13D-E2E9DB6D6228}" destId="{CE536809-657E-44A9-9958-BCF66A3349E8}" srcOrd="4" destOrd="0" presId="urn:microsoft.com/office/officeart/2005/8/layout/venn2"/>
    <dgm:cxn modelId="{61190862-A83E-4BA6-9F00-2B55FD38BC10}" type="presParOf" srcId="{CE536809-657E-44A9-9958-BCF66A3349E8}" destId="{970E4298-EE3E-4FF2-9F4A-0BFEBD6D3D0C}" srcOrd="0" destOrd="0" presId="urn:microsoft.com/office/officeart/2005/8/layout/venn2"/>
    <dgm:cxn modelId="{C9AD8CF0-8962-4F3C-9B29-2CD54A6DCBAD}" type="presParOf" srcId="{CE536809-657E-44A9-9958-BCF66A3349E8}" destId="{4402B80D-9146-4DD4-A757-24D9CA849150}"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75C394F-26BE-482A-8BBA-1A477116BC04}"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F4AE7389-0946-4329-97D4-C9BEF76A2C6C}">
      <dgm:prSet phldrT="[Text]"/>
      <dgm:spPr/>
      <dgm:t>
        <a:bodyPr/>
        <a:lstStyle/>
        <a:p>
          <a:r>
            <a:rPr lang="en-US" dirty="0"/>
            <a:t>Daily Check In</a:t>
          </a:r>
        </a:p>
      </dgm:t>
    </dgm:pt>
    <dgm:pt modelId="{042BB1C2-0348-4443-9733-F4E56D361C6E}" type="parTrans" cxnId="{7FC0607D-BA5C-4258-9B4E-720C234BE694}">
      <dgm:prSet/>
      <dgm:spPr/>
      <dgm:t>
        <a:bodyPr/>
        <a:lstStyle/>
        <a:p>
          <a:endParaRPr lang="en-US"/>
        </a:p>
      </dgm:t>
    </dgm:pt>
    <dgm:pt modelId="{BB3D34C0-030D-4092-8627-E55BF8848241}" type="sibTrans" cxnId="{7FC0607D-BA5C-4258-9B4E-720C234BE694}">
      <dgm:prSet/>
      <dgm:spPr/>
      <dgm:t>
        <a:bodyPr/>
        <a:lstStyle/>
        <a:p>
          <a:endParaRPr lang="en-US"/>
        </a:p>
      </dgm:t>
    </dgm:pt>
    <dgm:pt modelId="{CAC441FB-89FA-4BA8-BC84-04CADF2D5538}">
      <dgm:prSet phldrT="[Text]"/>
      <dgm:spPr/>
      <dgm:t>
        <a:bodyPr/>
        <a:lstStyle/>
        <a:p>
          <a:r>
            <a:rPr lang="en-US" dirty="0"/>
            <a:t>Interventions</a:t>
          </a:r>
        </a:p>
      </dgm:t>
    </dgm:pt>
    <dgm:pt modelId="{E6753A42-0650-4584-9D14-F04D26B3B908}" type="parTrans" cxnId="{0513384F-C65D-49F7-8FDE-263761C9C06B}">
      <dgm:prSet/>
      <dgm:spPr/>
      <dgm:t>
        <a:bodyPr/>
        <a:lstStyle/>
        <a:p>
          <a:endParaRPr lang="en-US"/>
        </a:p>
      </dgm:t>
    </dgm:pt>
    <dgm:pt modelId="{C3D5455E-FC80-4AE2-977C-47B89802607F}" type="sibTrans" cxnId="{0513384F-C65D-49F7-8FDE-263761C9C06B}">
      <dgm:prSet/>
      <dgm:spPr/>
      <dgm:t>
        <a:bodyPr/>
        <a:lstStyle/>
        <a:p>
          <a:endParaRPr lang="en-US"/>
        </a:p>
      </dgm:t>
    </dgm:pt>
    <dgm:pt modelId="{E8419605-5529-4B74-B62C-782B64865339}">
      <dgm:prSet phldrT="[Text]"/>
      <dgm:spPr/>
      <dgm:t>
        <a:bodyPr/>
        <a:lstStyle/>
        <a:p>
          <a:r>
            <a:rPr lang="en-US" dirty="0"/>
            <a:t>Preserve Relationships</a:t>
          </a:r>
        </a:p>
      </dgm:t>
    </dgm:pt>
    <dgm:pt modelId="{0808CC45-20C0-4E3F-ABB1-1044D296E01A}" type="parTrans" cxnId="{785B49B8-B600-4E1C-B702-BF81A7D7F0F6}">
      <dgm:prSet/>
      <dgm:spPr/>
      <dgm:t>
        <a:bodyPr/>
        <a:lstStyle/>
        <a:p>
          <a:endParaRPr lang="en-US"/>
        </a:p>
      </dgm:t>
    </dgm:pt>
    <dgm:pt modelId="{94CD13D0-364F-40D2-84F2-E6F40AB25745}" type="sibTrans" cxnId="{785B49B8-B600-4E1C-B702-BF81A7D7F0F6}">
      <dgm:prSet/>
      <dgm:spPr/>
      <dgm:t>
        <a:bodyPr/>
        <a:lstStyle/>
        <a:p>
          <a:endParaRPr lang="en-US"/>
        </a:p>
      </dgm:t>
    </dgm:pt>
    <dgm:pt modelId="{BCB4CFFB-F0BE-42EC-BFCB-5E877B7CE37B}">
      <dgm:prSet phldrT="[Text]"/>
      <dgm:spPr/>
      <dgm:t>
        <a:bodyPr/>
        <a:lstStyle/>
        <a:p>
          <a:r>
            <a:rPr lang="en-US" dirty="0"/>
            <a:t>Instruction</a:t>
          </a:r>
        </a:p>
      </dgm:t>
    </dgm:pt>
    <dgm:pt modelId="{5C61338C-3C23-4398-8D17-482468A36431}" type="parTrans" cxnId="{1C818CC1-8A5E-473C-9BA0-109C317D057D}">
      <dgm:prSet/>
      <dgm:spPr/>
      <dgm:t>
        <a:bodyPr/>
        <a:lstStyle/>
        <a:p>
          <a:endParaRPr lang="en-US"/>
        </a:p>
      </dgm:t>
    </dgm:pt>
    <dgm:pt modelId="{73275D0D-3A42-4420-B9D8-A87E4405B0BB}" type="sibTrans" cxnId="{1C818CC1-8A5E-473C-9BA0-109C317D057D}">
      <dgm:prSet/>
      <dgm:spPr/>
      <dgm:t>
        <a:bodyPr/>
        <a:lstStyle/>
        <a:p>
          <a:endParaRPr lang="en-US"/>
        </a:p>
      </dgm:t>
    </dgm:pt>
    <dgm:pt modelId="{DD1DAFC8-EB4A-4131-AA4A-F46EACE26483}">
      <dgm:prSet phldrT="[Text]"/>
      <dgm:spPr/>
      <dgm:t>
        <a:bodyPr/>
        <a:lstStyle/>
        <a:p>
          <a:r>
            <a:rPr lang="en-US" dirty="0"/>
            <a:t>Affective Resonance</a:t>
          </a:r>
        </a:p>
      </dgm:t>
    </dgm:pt>
    <dgm:pt modelId="{A6BEAA07-7E9B-4413-997F-19D619648180}" type="sibTrans" cxnId="{D8887356-1AF1-4FE1-B1BC-FDC95DB0ECC9}">
      <dgm:prSet/>
      <dgm:spPr/>
      <dgm:t>
        <a:bodyPr/>
        <a:lstStyle/>
        <a:p>
          <a:endParaRPr lang="en-US"/>
        </a:p>
      </dgm:t>
    </dgm:pt>
    <dgm:pt modelId="{BB231696-F117-4BCB-BA6D-1E6298E5F980}" type="parTrans" cxnId="{D8887356-1AF1-4FE1-B1BC-FDC95DB0ECC9}">
      <dgm:prSet/>
      <dgm:spPr/>
      <dgm:t>
        <a:bodyPr/>
        <a:lstStyle/>
        <a:p>
          <a:endParaRPr lang="en-US"/>
        </a:p>
      </dgm:t>
    </dgm:pt>
    <dgm:pt modelId="{81B7BC59-734F-4C32-9CDD-82550C961A54}" type="pres">
      <dgm:prSet presAssocID="{275C394F-26BE-482A-8BBA-1A477116BC04}" presName="Name0" presStyleCnt="0">
        <dgm:presLayoutVars>
          <dgm:chMax val="7"/>
          <dgm:resizeHandles val="exact"/>
        </dgm:presLayoutVars>
      </dgm:prSet>
      <dgm:spPr/>
    </dgm:pt>
    <dgm:pt modelId="{4C3B3F0E-A24E-4D51-AB70-2B2C5EFD9BFC}" type="pres">
      <dgm:prSet presAssocID="{275C394F-26BE-482A-8BBA-1A477116BC04}" presName="comp1" presStyleCnt="0"/>
      <dgm:spPr/>
    </dgm:pt>
    <dgm:pt modelId="{192BE42A-98EA-41FB-9E17-EB870A755008}" type="pres">
      <dgm:prSet presAssocID="{275C394F-26BE-482A-8BBA-1A477116BC04}" presName="circle1" presStyleLbl="node1" presStyleIdx="0" presStyleCnt="5" custScaleX="156970"/>
      <dgm:spPr/>
    </dgm:pt>
    <dgm:pt modelId="{971A04F2-8A78-42A2-A189-AE16E731CA07}" type="pres">
      <dgm:prSet presAssocID="{275C394F-26BE-482A-8BBA-1A477116BC04}" presName="c1text" presStyleLbl="node1" presStyleIdx="0" presStyleCnt="5">
        <dgm:presLayoutVars>
          <dgm:bulletEnabled val="1"/>
        </dgm:presLayoutVars>
      </dgm:prSet>
      <dgm:spPr/>
    </dgm:pt>
    <dgm:pt modelId="{8D8BC62A-4749-4D8F-9E4D-3C5A0B1C12F9}" type="pres">
      <dgm:prSet presAssocID="{275C394F-26BE-482A-8BBA-1A477116BC04}" presName="comp2" presStyleCnt="0"/>
      <dgm:spPr/>
    </dgm:pt>
    <dgm:pt modelId="{6D1431B7-7F40-4526-A697-D30029C36FED}" type="pres">
      <dgm:prSet presAssocID="{275C394F-26BE-482A-8BBA-1A477116BC04}" presName="circle2" presStyleLbl="node1" presStyleIdx="1" presStyleCnt="5" custScaleX="150446"/>
      <dgm:spPr/>
    </dgm:pt>
    <dgm:pt modelId="{E3A3CFA7-1266-4D87-8836-9947228D8091}" type="pres">
      <dgm:prSet presAssocID="{275C394F-26BE-482A-8BBA-1A477116BC04}" presName="c2text" presStyleLbl="node1" presStyleIdx="1" presStyleCnt="5">
        <dgm:presLayoutVars>
          <dgm:bulletEnabled val="1"/>
        </dgm:presLayoutVars>
      </dgm:prSet>
      <dgm:spPr/>
    </dgm:pt>
    <dgm:pt modelId="{8D8FCC97-CDD8-44B7-8982-79644D3E07E7}" type="pres">
      <dgm:prSet presAssocID="{275C394F-26BE-482A-8BBA-1A477116BC04}" presName="comp3" presStyleCnt="0"/>
      <dgm:spPr/>
    </dgm:pt>
    <dgm:pt modelId="{355C5659-9CDB-49BC-B745-B18BABFB44F2}" type="pres">
      <dgm:prSet presAssocID="{275C394F-26BE-482A-8BBA-1A477116BC04}" presName="circle3" presStyleLbl="node1" presStyleIdx="2" presStyleCnt="5" custScaleX="144589"/>
      <dgm:spPr/>
    </dgm:pt>
    <dgm:pt modelId="{938C6DB3-3B0D-458E-8D42-4204674CB3A4}" type="pres">
      <dgm:prSet presAssocID="{275C394F-26BE-482A-8BBA-1A477116BC04}" presName="c3text" presStyleLbl="node1" presStyleIdx="2" presStyleCnt="5">
        <dgm:presLayoutVars>
          <dgm:bulletEnabled val="1"/>
        </dgm:presLayoutVars>
      </dgm:prSet>
      <dgm:spPr/>
    </dgm:pt>
    <dgm:pt modelId="{BD33413A-A157-413A-8795-6C630525278A}" type="pres">
      <dgm:prSet presAssocID="{275C394F-26BE-482A-8BBA-1A477116BC04}" presName="comp4" presStyleCnt="0"/>
      <dgm:spPr/>
    </dgm:pt>
    <dgm:pt modelId="{DA53F611-57E0-45FF-B6CE-658300AEED63}" type="pres">
      <dgm:prSet presAssocID="{275C394F-26BE-482A-8BBA-1A477116BC04}" presName="circle4" presStyleLbl="node1" presStyleIdx="3" presStyleCnt="5" custScaleX="146557"/>
      <dgm:spPr/>
    </dgm:pt>
    <dgm:pt modelId="{7431E48E-69B7-49E5-8094-A0CE16655A19}" type="pres">
      <dgm:prSet presAssocID="{275C394F-26BE-482A-8BBA-1A477116BC04}" presName="c4text" presStyleLbl="node1" presStyleIdx="3" presStyleCnt="5">
        <dgm:presLayoutVars>
          <dgm:bulletEnabled val="1"/>
        </dgm:presLayoutVars>
      </dgm:prSet>
      <dgm:spPr/>
    </dgm:pt>
    <dgm:pt modelId="{24B71F0C-CB8A-4E70-BFE3-F2C98F2FD03D}" type="pres">
      <dgm:prSet presAssocID="{275C394F-26BE-482A-8BBA-1A477116BC04}" presName="comp5" presStyleCnt="0"/>
      <dgm:spPr/>
    </dgm:pt>
    <dgm:pt modelId="{2EB851DC-31FE-4157-B407-C1B46E3F67EE}" type="pres">
      <dgm:prSet presAssocID="{275C394F-26BE-482A-8BBA-1A477116BC04}" presName="circle5" presStyleLbl="node1" presStyleIdx="4" presStyleCnt="5" custScaleX="154545"/>
      <dgm:spPr/>
    </dgm:pt>
    <dgm:pt modelId="{48EDF51E-03E3-4275-9159-F63D244A7F84}" type="pres">
      <dgm:prSet presAssocID="{275C394F-26BE-482A-8BBA-1A477116BC04}" presName="c5text" presStyleLbl="node1" presStyleIdx="4" presStyleCnt="5">
        <dgm:presLayoutVars>
          <dgm:bulletEnabled val="1"/>
        </dgm:presLayoutVars>
      </dgm:prSet>
      <dgm:spPr/>
    </dgm:pt>
  </dgm:ptLst>
  <dgm:cxnLst>
    <dgm:cxn modelId="{DFBC2C1D-57EA-492C-B06F-2F1A398DE262}" type="presOf" srcId="{275C394F-26BE-482A-8BBA-1A477116BC04}" destId="{81B7BC59-734F-4C32-9CDD-82550C961A54}" srcOrd="0" destOrd="0" presId="urn:microsoft.com/office/officeart/2005/8/layout/venn2"/>
    <dgm:cxn modelId="{0D142E24-FD28-434A-87B0-6C0488C59638}" type="presOf" srcId="{DD1DAFC8-EB4A-4131-AA4A-F46EACE26483}" destId="{DA53F611-57E0-45FF-B6CE-658300AEED63}" srcOrd="0" destOrd="0" presId="urn:microsoft.com/office/officeart/2005/8/layout/venn2"/>
    <dgm:cxn modelId="{0CAEAB29-38E3-49DE-B39F-9A6CA19D8CD7}" type="presOf" srcId="{BCB4CFFB-F0BE-42EC-BFCB-5E877B7CE37B}" destId="{2EB851DC-31FE-4157-B407-C1B46E3F67EE}" srcOrd="0" destOrd="0" presId="urn:microsoft.com/office/officeart/2005/8/layout/venn2"/>
    <dgm:cxn modelId="{C300F636-C55E-4721-9F54-D429F229D02C}" type="presOf" srcId="{CAC441FB-89FA-4BA8-BC84-04CADF2D5538}" destId="{6D1431B7-7F40-4526-A697-D30029C36FED}" srcOrd="0" destOrd="0" presId="urn:microsoft.com/office/officeart/2005/8/layout/venn2"/>
    <dgm:cxn modelId="{0513384F-C65D-49F7-8FDE-263761C9C06B}" srcId="{275C394F-26BE-482A-8BBA-1A477116BC04}" destId="{CAC441FB-89FA-4BA8-BC84-04CADF2D5538}" srcOrd="1" destOrd="0" parTransId="{E6753A42-0650-4584-9D14-F04D26B3B908}" sibTransId="{C3D5455E-FC80-4AE2-977C-47B89802607F}"/>
    <dgm:cxn modelId="{D8887356-1AF1-4FE1-B1BC-FDC95DB0ECC9}" srcId="{275C394F-26BE-482A-8BBA-1A477116BC04}" destId="{DD1DAFC8-EB4A-4131-AA4A-F46EACE26483}" srcOrd="3" destOrd="0" parTransId="{BB231696-F117-4BCB-BA6D-1E6298E5F980}" sibTransId="{A6BEAA07-7E9B-4413-997F-19D619648180}"/>
    <dgm:cxn modelId="{5E22505A-38D6-46B6-AAF7-2BCFC2FB8EB8}" type="presOf" srcId="{DD1DAFC8-EB4A-4131-AA4A-F46EACE26483}" destId="{7431E48E-69B7-49E5-8094-A0CE16655A19}" srcOrd="1" destOrd="0" presId="urn:microsoft.com/office/officeart/2005/8/layout/venn2"/>
    <dgm:cxn modelId="{7FC0607D-BA5C-4258-9B4E-720C234BE694}" srcId="{275C394F-26BE-482A-8BBA-1A477116BC04}" destId="{F4AE7389-0946-4329-97D4-C9BEF76A2C6C}" srcOrd="0" destOrd="0" parTransId="{042BB1C2-0348-4443-9733-F4E56D361C6E}" sibTransId="{BB3D34C0-030D-4092-8627-E55BF8848241}"/>
    <dgm:cxn modelId="{3C438A93-5FFB-4BCE-8CBA-361BDE63C0D0}" type="presOf" srcId="{CAC441FB-89FA-4BA8-BC84-04CADF2D5538}" destId="{E3A3CFA7-1266-4D87-8836-9947228D8091}" srcOrd="1" destOrd="0" presId="urn:microsoft.com/office/officeart/2005/8/layout/venn2"/>
    <dgm:cxn modelId="{785B49B8-B600-4E1C-B702-BF81A7D7F0F6}" srcId="{275C394F-26BE-482A-8BBA-1A477116BC04}" destId="{E8419605-5529-4B74-B62C-782B64865339}" srcOrd="2" destOrd="0" parTransId="{0808CC45-20C0-4E3F-ABB1-1044D296E01A}" sibTransId="{94CD13D0-364F-40D2-84F2-E6F40AB25745}"/>
    <dgm:cxn modelId="{1C818CC1-8A5E-473C-9BA0-109C317D057D}" srcId="{275C394F-26BE-482A-8BBA-1A477116BC04}" destId="{BCB4CFFB-F0BE-42EC-BFCB-5E877B7CE37B}" srcOrd="4" destOrd="0" parTransId="{5C61338C-3C23-4398-8D17-482468A36431}" sibTransId="{73275D0D-3A42-4420-B9D8-A87E4405B0BB}"/>
    <dgm:cxn modelId="{2505D1DB-741E-49D5-B006-3C53CE48C8E6}" type="presOf" srcId="{F4AE7389-0946-4329-97D4-C9BEF76A2C6C}" destId="{192BE42A-98EA-41FB-9E17-EB870A755008}" srcOrd="0" destOrd="0" presId="urn:microsoft.com/office/officeart/2005/8/layout/venn2"/>
    <dgm:cxn modelId="{C901DAE6-96CA-470F-99A0-5074E54C5361}" type="presOf" srcId="{BCB4CFFB-F0BE-42EC-BFCB-5E877B7CE37B}" destId="{48EDF51E-03E3-4275-9159-F63D244A7F84}" srcOrd="1" destOrd="0" presId="urn:microsoft.com/office/officeart/2005/8/layout/venn2"/>
    <dgm:cxn modelId="{B29E3EE9-965B-404B-980C-ECCC2C67EB6C}" type="presOf" srcId="{E8419605-5529-4B74-B62C-782B64865339}" destId="{355C5659-9CDB-49BC-B745-B18BABFB44F2}" srcOrd="0" destOrd="0" presId="urn:microsoft.com/office/officeart/2005/8/layout/venn2"/>
    <dgm:cxn modelId="{AC276BED-6F18-4F31-B474-DACC00C50B4F}" type="presOf" srcId="{F4AE7389-0946-4329-97D4-C9BEF76A2C6C}" destId="{971A04F2-8A78-42A2-A189-AE16E731CA07}" srcOrd="1" destOrd="0" presId="urn:microsoft.com/office/officeart/2005/8/layout/venn2"/>
    <dgm:cxn modelId="{A63046FF-2B54-4CA9-AA0E-31CDCC6D535F}" type="presOf" srcId="{E8419605-5529-4B74-B62C-782B64865339}" destId="{938C6DB3-3B0D-458E-8D42-4204674CB3A4}" srcOrd="1" destOrd="0" presId="urn:microsoft.com/office/officeart/2005/8/layout/venn2"/>
    <dgm:cxn modelId="{004FD850-7DA6-4B69-835B-FBBEF428DC85}" type="presParOf" srcId="{81B7BC59-734F-4C32-9CDD-82550C961A54}" destId="{4C3B3F0E-A24E-4D51-AB70-2B2C5EFD9BFC}" srcOrd="0" destOrd="0" presId="urn:microsoft.com/office/officeart/2005/8/layout/venn2"/>
    <dgm:cxn modelId="{AA20D714-C73A-4557-9736-AF7C27FEFAF4}" type="presParOf" srcId="{4C3B3F0E-A24E-4D51-AB70-2B2C5EFD9BFC}" destId="{192BE42A-98EA-41FB-9E17-EB870A755008}" srcOrd="0" destOrd="0" presId="urn:microsoft.com/office/officeart/2005/8/layout/venn2"/>
    <dgm:cxn modelId="{39A18429-7C71-43C5-8507-82A3F0690FD2}" type="presParOf" srcId="{4C3B3F0E-A24E-4D51-AB70-2B2C5EFD9BFC}" destId="{971A04F2-8A78-42A2-A189-AE16E731CA07}" srcOrd="1" destOrd="0" presId="urn:microsoft.com/office/officeart/2005/8/layout/venn2"/>
    <dgm:cxn modelId="{1DBE516D-91C0-433E-990C-FFF3CF2A1098}" type="presParOf" srcId="{81B7BC59-734F-4C32-9CDD-82550C961A54}" destId="{8D8BC62A-4749-4D8F-9E4D-3C5A0B1C12F9}" srcOrd="1" destOrd="0" presId="urn:microsoft.com/office/officeart/2005/8/layout/venn2"/>
    <dgm:cxn modelId="{9D2FFF8C-0897-4B5F-8265-CB6EFD683312}" type="presParOf" srcId="{8D8BC62A-4749-4D8F-9E4D-3C5A0B1C12F9}" destId="{6D1431B7-7F40-4526-A697-D30029C36FED}" srcOrd="0" destOrd="0" presId="urn:microsoft.com/office/officeart/2005/8/layout/venn2"/>
    <dgm:cxn modelId="{85026274-CD03-487B-8E1C-BB7877627A5B}" type="presParOf" srcId="{8D8BC62A-4749-4D8F-9E4D-3C5A0B1C12F9}" destId="{E3A3CFA7-1266-4D87-8836-9947228D8091}" srcOrd="1" destOrd="0" presId="urn:microsoft.com/office/officeart/2005/8/layout/venn2"/>
    <dgm:cxn modelId="{DD5FACEF-6595-4E41-9DCE-2FFD55EBFF80}" type="presParOf" srcId="{81B7BC59-734F-4C32-9CDD-82550C961A54}" destId="{8D8FCC97-CDD8-44B7-8982-79644D3E07E7}" srcOrd="2" destOrd="0" presId="urn:microsoft.com/office/officeart/2005/8/layout/venn2"/>
    <dgm:cxn modelId="{2C95868A-8073-4495-8D01-C9C1BBA906AF}" type="presParOf" srcId="{8D8FCC97-CDD8-44B7-8982-79644D3E07E7}" destId="{355C5659-9CDB-49BC-B745-B18BABFB44F2}" srcOrd="0" destOrd="0" presId="urn:microsoft.com/office/officeart/2005/8/layout/venn2"/>
    <dgm:cxn modelId="{5C91090D-34E2-4CC6-A608-0142866B43E6}" type="presParOf" srcId="{8D8FCC97-CDD8-44B7-8982-79644D3E07E7}" destId="{938C6DB3-3B0D-458E-8D42-4204674CB3A4}" srcOrd="1" destOrd="0" presId="urn:microsoft.com/office/officeart/2005/8/layout/venn2"/>
    <dgm:cxn modelId="{DA3439E8-5810-4591-819F-C1C5E70370C8}" type="presParOf" srcId="{81B7BC59-734F-4C32-9CDD-82550C961A54}" destId="{BD33413A-A157-413A-8795-6C630525278A}" srcOrd="3" destOrd="0" presId="urn:microsoft.com/office/officeart/2005/8/layout/venn2"/>
    <dgm:cxn modelId="{79D332B8-AABD-47FB-ABCD-01D3D78E5260}" type="presParOf" srcId="{BD33413A-A157-413A-8795-6C630525278A}" destId="{DA53F611-57E0-45FF-B6CE-658300AEED63}" srcOrd="0" destOrd="0" presId="urn:microsoft.com/office/officeart/2005/8/layout/venn2"/>
    <dgm:cxn modelId="{93D22880-BADB-4B1C-B9B1-3A2A07C16B67}" type="presParOf" srcId="{BD33413A-A157-413A-8795-6C630525278A}" destId="{7431E48E-69B7-49E5-8094-A0CE16655A19}" srcOrd="1" destOrd="0" presId="urn:microsoft.com/office/officeart/2005/8/layout/venn2"/>
    <dgm:cxn modelId="{957F1297-1744-40FD-9D9A-3C0284E4E47C}" type="presParOf" srcId="{81B7BC59-734F-4C32-9CDD-82550C961A54}" destId="{24B71F0C-CB8A-4E70-BFE3-F2C98F2FD03D}" srcOrd="4" destOrd="0" presId="urn:microsoft.com/office/officeart/2005/8/layout/venn2"/>
    <dgm:cxn modelId="{B64FEE7A-6D87-475B-9695-9B257C4925C1}" type="presParOf" srcId="{24B71F0C-CB8A-4E70-BFE3-F2C98F2FD03D}" destId="{2EB851DC-31FE-4157-B407-C1B46E3F67EE}" srcOrd="0" destOrd="0" presId="urn:microsoft.com/office/officeart/2005/8/layout/venn2"/>
    <dgm:cxn modelId="{36FC4A05-7F40-4DA8-9E4E-B2A28BC87174}" type="presParOf" srcId="{24B71F0C-CB8A-4E70-BFE3-F2C98F2FD03D}" destId="{48EDF51E-03E3-4275-9159-F63D244A7F84}"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988BC-6E4B-4083-82DE-C08950AE0BDA}">
      <dsp:nvSpPr>
        <dsp:cNvPr id="0" name=""/>
        <dsp:cNvSpPr/>
      </dsp:nvSpPr>
      <dsp:spPr>
        <a:xfrm>
          <a:off x="0" y="0"/>
          <a:ext cx="9982200" cy="4572000"/>
        </a:xfrm>
        <a:prstGeom prst="roundRect">
          <a:avLst>
            <a:gd name="adj" fmla="val 85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822575" numCol="1" spcCol="1270" anchor="t" anchorCtr="0">
          <a:noAutofit/>
        </a:bodyPr>
        <a:lstStyle/>
        <a:p>
          <a:pPr marL="0" lvl="0" indent="0" algn="l" defTabSz="2889250">
            <a:lnSpc>
              <a:spcPct val="90000"/>
            </a:lnSpc>
            <a:spcBef>
              <a:spcPct val="0"/>
            </a:spcBef>
            <a:spcAft>
              <a:spcPct val="35000"/>
            </a:spcAft>
            <a:buNone/>
          </a:pPr>
          <a:r>
            <a:rPr lang="en-US" sz="6500" kern="1200" dirty="0"/>
            <a:t>Interventions:</a:t>
          </a:r>
        </a:p>
      </dsp:txBody>
      <dsp:txXfrm>
        <a:off x="113823" y="113823"/>
        <a:ext cx="9754554" cy="4344354"/>
      </dsp:txXfrm>
    </dsp:sp>
    <dsp:sp modelId="{2D6F152A-459F-419C-855A-54541B79E141}">
      <dsp:nvSpPr>
        <dsp:cNvPr id="0" name=""/>
        <dsp:cNvSpPr/>
      </dsp:nvSpPr>
      <dsp:spPr>
        <a:xfrm>
          <a:off x="249555" y="2057400"/>
          <a:ext cx="1558134" cy="2057400"/>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Approximation</a:t>
          </a:r>
        </a:p>
      </dsp:txBody>
      <dsp:txXfrm>
        <a:off x="297473" y="2105318"/>
        <a:ext cx="1462298" cy="1961564"/>
      </dsp:txXfrm>
    </dsp:sp>
    <dsp:sp modelId="{DBC64E7A-AC6F-44A3-B880-5E35C87F618B}">
      <dsp:nvSpPr>
        <dsp:cNvPr id="0" name=""/>
        <dsp:cNvSpPr/>
      </dsp:nvSpPr>
      <dsp:spPr>
        <a:xfrm>
          <a:off x="1832291" y="2057400"/>
          <a:ext cx="1558134" cy="2057400"/>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Extinction</a:t>
          </a:r>
        </a:p>
      </dsp:txBody>
      <dsp:txXfrm>
        <a:off x="1880209" y="2105318"/>
        <a:ext cx="1462298" cy="1961564"/>
      </dsp:txXfrm>
    </dsp:sp>
    <dsp:sp modelId="{1E390396-4A31-40BF-9048-9886E692E367}">
      <dsp:nvSpPr>
        <dsp:cNvPr id="0" name=""/>
        <dsp:cNvSpPr/>
      </dsp:nvSpPr>
      <dsp:spPr>
        <a:xfrm>
          <a:off x="3415028" y="2057400"/>
          <a:ext cx="1558134" cy="2057400"/>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Stay on the Move</a:t>
          </a:r>
        </a:p>
      </dsp:txBody>
      <dsp:txXfrm>
        <a:off x="3462946" y="2105318"/>
        <a:ext cx="1462298" cy="1961564"/>
      </dsp:txXfrm>
    </dsp:sp>
    <dsp:sp modelId="{776DA5AB-FF08-467B-A045-E266D8C2FF2A}">
      <dsp:nvSpPr>
        <dsp:cNvPr id="0" name=""/>
        <dsp:cNvSpPr/>
      </dsp:nvSpPr>
      <dsp:spPr>
        <a:xfrm>
          <a:off x="4997765" y="2057400"/>
          <a:ext cx="1558134" cy="2057400"/>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Teach from Behind the “Problem Kid”</a:t>
          </a:r>
        </a:p>
      </dsp:txBody>
      <dsp:txXfrm>
        <a:off x="5045683" y="2105318"/>
        <a:ext cx="1462298" cy="1961564"/>
      </dsp:txXfrm>
    </dsp:sp>
    <dsp:sp modelId="{0918E215-0979-45C3-89FB-3895F5B26F97}">
      <dsp:nvSpPr>
        <dsp:cNvPr id="0" name=""/>
        <dsp:cNvSpPr/>
      </dsp:nvSpPr>
      <dsp:spPr>
        <a:xfrm>
          <a:off x="6580502" y="2057400"/>
          <a:ext cx="1558134" cy="2057400"/>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Listen From Behind the “Problem Kid”</a:t>
          </a:r>
        </a:p>
      </dsp:txBody>
      <dsp:txXfrm>
        <a:off x="6628420" y="2105318"/>
        <a:ext cx="1462298" cy="1961564"/>
      </dsp:txXfrm>
    </dsp:sp>
    <dsp:sp modelId="{E9D79F36-7991-46C9-9526-B62DAF6D625D}">
      <dsp:nvSpPr>
        <dsp:cNvPr id="0" name=""/>
        <dsp:cNvSpPr/>
      </dsp:nvSpPr>
      <dsp:spPr>
        <a:xfrm>
          <a:off x="8163238" y="2057400"/>
          <a:ext cx="1558134" cy="2057400"/>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Don’t look at the kid answering your Question</a:t>
          </a:r>
        </a:p>
      </dsp:txBody>
      <dsp:txXfrm>
        <a:off x="8211156" y="2105318"/>
        <a:ext cx="1462298" cy="19615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A94D91-2BA3-4523-9D7F-2988768D7469}">
      <dsp:nvSpPr>
        <dsp:cNvPr id="0" name=""/>
        <dsp:cNvSpPr/>
      </dsp:nvSpPr>
      <dsp:spPr>
        <a:xfrm>
          <a:off x="0" y="0"/>
          <a:ext cx="9982200" cy="4572000"/>
        </a:xfrm>
        <a:prstGeom prst="roundRect">
          <a:avLst>
            <a:gd name="adj" fmla="val 85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3548380" numCol="1" spcCol="1270" anchor="t" anchorCtr="0">
          <a:noAutofit/>
        </a:bodyPr>
        <a:lstStyle/>
        <a:p>
          <a:pPr marL="0" lvl="0" indent="0" algn="l" defTabSz="1866900">
            <a:lnSpc>
              <a:spcPct val="90000"/>
            </a:lnSpc>
            <a:spcBef>
              <a:spcPct val="0"/>
            </a:spcBef>
            <a:spcAft>
              <a:spcPct val="35000"/>
            </a:spcAft>
            <a:buNone/>
          </a:pPr>
          <a:r>
            <a:rPr lang="en-US" sz="4200" kern="1200" dirty="0"/>
            <a:t>Interventions</a:t>
          </a:r>
        </a:p>
      </dsp:txBody>
      <dsp:txXfrm>
        <a:off x="113823" y="113823"/>
        <a:ext cx="9754554" cy="4344354"/>
      </dsp:txXfrm>
    </dsp:sp>
    <dsp:sp modelId="{9A4505D9-C98F-495B-B284-08225D1B13D0}">
      <dsp:nvSpPr>
        <dsp:cNvPr id="0" name=""/>
        <dsp:cNvSpPr/>
      </dsp:nvSpPr>
      <dsp:spPr>
        <a:xfrm>
          <a:off x="249555" y="1143000"/>
          <a:ext cx="1497330" cy="1562695"/>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Techniques</a:t>
          </a:r>
        </a:p>
      </dsp:txBody>
      <dsp:txXfrm>
        <a:off x="295603" y="1189048"/>
        <a:ext cx="1405234" cy="1470599"/>
      </dsp:txXfrm>
    </dsp:sp>
    <dsp:sp modelId="{7CC98FF7-2463-4EDC-9A61-A465CD85996E}">
      <dsp:nvSpPr>
        <dsp:cNvPr id="0" name=""/>
        <dsp:cNvSpPr/>
      </dsp:nvSpPr>
      <dsp:spPr>
        <a:xfrm>
          <a:off x="249555" y="2778807"/>
          <a:ext cx="1497330" cy="1562695"/>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Referral</a:t>
          </a:r>
        </a:p>
      </dsp:txBody>
      <dsp:txXfrm>
        <a:off x="295603" y="2824855"/>
        <a:ext cx="1405234" cy="1470599"/>
      </dsp:txXfrm>
    </dsp:sp>
    <dsp:sp modelId="{6ABBE3BE-9960-43F3-B3AF-800E96A807C2}">
      <dsp:nvSpPr>
        <dsp:cNvPr id="0" name=""/>
        <dsp:cNvSpPr/>
      </dsp:nvSpPr>
      <dsp:spPr>
        <a:xfrm>
          <a:off x="1996440" y="1143000"/>
          <a:ext cx="7736205" cy="3200400"/>
        </a:xfrm>
        <a:prstGeom prst="roundRect">
          <a:avLst>
            <a:gd name="adj" fmla="val 105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2032254" numCol="1" spcCol="1270" anchor="t" anchorCtr="0">
          <a:noAutofit/>
        </a:bodyPr>
        <a:lstStyle/>
        <a:p>
          <a:pPr marL="0" lvl="0" indent="0" algn="l" defTabSz="1866900">
            <a:lnSpc>
              <a:spcPct val="90000"/>
            </a:lnSpc>
            <a:spcBef>
              <a:spcPct val="0"/>
            </a:spcBef>
            <a:spcAft>
              <a:spcPct val="35000"/>
            </a:spcAft>
            <a:buNone/>
          </a:pPr>
          <a:r>
            <a:rPr lang="en-US" sz="4200" kern="1200" dirty="0"/>
            <a:t>Control</a:t>
          </a:r>
        </a:p>
      </dsp:txBody>
      <dsp:txXfrm>
        <a:off x="2094863" y="1241423"/>
        <a:ext cx="7539359" cy="3003554"/>
      </dsp:txXfrm>
    </dsp:sp>
    <dsp:sp modelId="{9484ECC9-CE51-4F35-AE95-686E72AC3B41}">
      <dsp:nvSpPr>
        <dsp:cNvPr id="0" name=""/>
        <dsp:cNvSpPr/>
      </dsp:nvSpPr>
      <dsp:spPr>
        <a:xfrm>
          <a:off x="2198722" y="2583180"/>
          <a:ext cx="3635223" cy="1440180"/>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Students on Task</a:t>
          </a:r>
        </a:p>
      </dsp:txBody>
      <dsp:txXfrm>
        <a:off x="2243013" y="2627471"/>
        <a:ext cx="3546641" cy="1351598"/>
      </dsp:txXfrm>
    </dsp:sp>
    <dsp:sp modelId="{B5CB1EB1-0976-4140-A24E-8E1E7837EF2B}">
      <dsp:nvSpPr>
        <dsp:cNvPr id="0" name=""/>
        <dsp:cNvSpPr/>
      </dsp:nvSpPr>
      <dsp:spPr>
        <a:xfrm>
          <a:off x="5899130" y="2583180"/>
          <a:ext cx="3635223" cy="1440180"/>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Students Paying Attention</a:t>
          </a:r>
        </a:p>
      </dsp:txBody>
      <dsp:txXfrm>
        <a:off x="5943421" y="2627471"/>
        <a:ext cx="3546641" cy="13515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71D5FD-F06A-4CB2-9DFD-60969C3159F7}">
      <dsp:nvSpPr>
        <dsp:cNvPr id="0" name=""/>
        <dsp:cNvSpPr/>
      </dsp:nvSpPr>
      <dsp:spPr>
        <a:xfrm>
          <a:off x="0" y="0"/>
          <a:ext cx="9982200" cy="4572000"/>
        </a:xfrm>
        <a:prstGeom prst="roundRect">
          <a:avLst>
            <a:gd name="adj" fmla="val 85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3548380" numCol="1" spcCol="1270" anchor="t" anchorCtr="0">
          <a:noAutofit/>
        </a:bodyPr>
        <a:lstStyle/>
        <a:p>
          <a:pPr marL="0" lvl="0" indent="0" algn="l" defTabSz="1600200">
            <a:lnSpc>
              <a:spcPct val="90000"/>
            </a:lnSpc>
            <a:spcBef>
              <a:spcPct val="0"/>
            </a:spcBef>
            <a:spcAft>
              <a:spcPct val="35000"/>
            </a:spcAft>
            <a:buNone/>
          </a:pPr>
          <a:r>
            <a:rPr lang="en-US" sz="3600" kern="1200" dirty="0"/>
            <a:t>Intervention</a:t>
          </a:r>
        </a:p>
      </dsp:txBody>
      <dsp:txXfrm>
        <a:off x="113823" y="113823"/>
        <a:ext cx="9754554" cy="4344354"/>
      </dsp:txXfrm>
    </dsp:sp>
    <dsp:sp modelId="{A925D2FB-7747-4A03-A1C5-AA270F02260E}">
      <dsp:nvSpPr>
        <dsp:cNvPr id="0" name=""/>
        <dsp:cNvSpPr/>
      </dsp:nvSpPr>
      <dsp:spPr>
        <a:xfrm>
          <a:off x="249555" y="1143000"/>
          <a:ext cx="1497330" cy="1562695"/>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Management Techniques</a:t>
          </a:r>
        </a:p>
      </dsp:txBody>
      <dsp:txXfrm>
        <a:off x="295603" y="1189048"/>
        <a:ext cx="1405234" cy="1470599"/>
      </dsp:txXfrm>
    </dsp:sp>
    <dsp:sp modelId="{0B620860-C9EA-4464-A316-3F06C66142D7}">
      <dsp:nvSpPr>
        <dsp:cNvPr id="0" name=""/>
        <dsp:cNvSpPr/>
      </dsp:nvSpPr>
      <dsp:spPr>
        <a:xfrm>
          <a:off x="249555" y="2778807"/>
          <a:ext cx="1497330" cy="1562695"/>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FF0000"/>
              </a:solidFill>
            </a:rPr>
            <a:t>Referral</a:t>
          </a:r>
        </a:p>
      </dsp:txBody>
      <dsp:txXfrm>
        <a:off x="295603" y="2824855"/>
        <a:ext cx="1405234" cy="1470599"/>
      </dsp:txXfrm>
    </dsp:sp>
    <dsp:sp modelId="{45909C7E-4B22-4669-86CA-75D82243BDA8}">
      <dsp:nvSpPr>
        <dsp:cNvPr id="0" name=""/>
        <dsp:cNvSpPr/>
      </dsp:nvSpPr>
      <dsp:spPr>
        <a:xfrm>
          <a:off x="1996440" y="1143000"/>
          <a:ext cx="7736205" cy="3200400"/>
        </a:xfrm>
        <a:prstGeom prst="roundRect">
          <a:avLst>
            <a:gd name="adj" fmla="val 105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2032254" numCol="1" spcCol="1270" anchor="t" anchorCtr="0">
          <a:noAutofit/>
        </a:bodyPr>
        <a:lstStyle/>
        <a:p>
          <a:pPr marL="0" lvl="0" indent="0" algn="l" defTabSz="1600200">
            <a:lnSpc>
              <a:spcPct val="90000"/>
            </a:lnSpc>
            <a:spcBef>
              <a:spcPct val="0"/>
            </a:spcBef>
            <a:spcAft>
              <a:spcPct val="35000"/>
            </a:spcAft>
            <a:buNone/>
          </a:pPr>
          <a:r>
            <a:rPr lang="en-US" sz="3600" kern="1200" dirty="0"/>
            <a:t>Control</a:t>
          </a:r>
        </a:p>
      </dsp:txBody>
      <dsp:txXfrm>
        <a:off x="2094863" y="1241423"/>
        <a:ext cx="7539359" cy="3003554"/>
      </dsp:txXfrm>
    </dsp:sp>
    <dsp:sp modelId="{67327671-9394-454B-B470-DC25EA59679E}">
      <dsp:nvSpPr>
        <dsp:cNvPr id="0" name=""/>
        <dsp:cNvSpPr/>
      </dsp:nvSpPr>
      <dsp:spPr>
        <a:xfrm>
          <a:off x="2189845" y="2263140"/>
          <a:ext cx="1547241" cy="883274"/>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On Task</a:t>
          </a:r>
        </a:p>
      </dsp:txBody>
      <dsp:txXfrm>
        <a:off x="2217009" y="2290304"/>
        <a:ext cx="1492913" cy="828946"/>
      </dsp:txXfrm>
    </dsp:sp>
    <dsp:sp modelId="{35F68A44-B4E0-4751-81C3-A018D9F43822}">
      <dsp:nvSpPr>
        <dsp:cNvPr id="0" name=""/>
        <dsp:cNvSpPr/>
      </dsp:nvSpPr>
      <dsp:spPr>
        <a:xfrm>
          <a:off x="2189845" y="3218283"/>
          <a:ext cx="1547241" cy="883274"/>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Paying Attention</a:t>
          </a:r>
        </a:p>
      </dsp:txBody>
      <dsp:txXfrm>
        <a:off x="2217009" y="3245447"/>
        <a:ext cx="1492913" cy="828946"/>
      </dsp:txXfrm>
    </dsp:sp>
    <dsp:sp modelId="{AFBCC4E7-FB41-4D99-8760-0964BBE508E8}">
      <dsp:nvSpPr>
        <dsp:cNvPr id="0" name=""/>
        <dsp:cNvSpPr/>
      </dsp:nvSpPr>
      <dsp:spPr>
        <a:xfrm>
          <a:off x="3942969" y="2286000"/>
          <a:ext cx="5540121" cy="1828800"/>
        </a:xfrm>
        <a:prstGeom prst="roundRect">
          <a:avLst>
            <a:gd name="adj" fmla="val 105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032256" numCol="1" spcCol="1270" anchor="t" anchorCtr="0">
          <a:noAutofit/>
        </a:bodyPr>
        <a:lstStyle/>
        <a:p>
          <a:pPr marL="0" lvl="0" indent="0" algn="l" defTabSz="1600200">
            <a:lnSpc>
              <a:spcPct val="90000"/>
            </a:lnSpc>
            <a:spcBef>
              <a:spcPct val="0"/>
            </a:spcBef>
            <a:spcAft>
              <a:spcPct val="35000"/>
            </a:spcAft>
            <a:buNone/>
          </a:pPr>
          <a:r>
            <a:rPr lang="en-US" sz="3600" kern="1200" dirty="0"/>
            <a:t>Instruction</a:t>
          </a:r>
        </a:p>
      </dsp:txBody>
      <dsp:txXfrm>
        <a:off x="3999211" y="2342242"/>
        <a:ext cx="5427637" cy="1716316"/>
      </dsp:txXfrm>
    </dsp:sp>
    <dsp:sp modelId="{BEB903DF-AB7C-472D-BB46-8BA66014D2FD}">
      <dsp:nvSpPr>
        <dsp:cNvPr id="0" name=""/>
        <dsp:cNvSpPr/>
      </dsp:nvSpPr>
      <dsp:spPr>
        <a:xfrm>
          <a:off x="4081472" y="3108960"/>
          <a:ext cx="2593009" cy="822960"/>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Content</a:t>
          </a:r>
        </a:p>
      </dsp:txBody>
      <dsp:txXfrm>
        <a:off x="4106781" y="3134269"/>
        <a:ext cx="2542391" cy="772342"/>
      </dsp:txXfrm>
    </dsp:sp>
    <dsp:sp modelId="{AD5F81E5-A1DF-4438-9DA0-7D7EC6A60339}">
      <dsp:nvSpPr>
        <dsp:cNvPr id="0" name=""/>
        <dsp:cNvSpPr/>
      </dsp:nvSpPr>
      <dsp:spPr>
        <a:xfrm>
          <a:off x="6748251" y="3108960"/>
          <a:ext cx="2593009" cy="822960"/>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Skills</a:t>
          </a:r>
        </a:p>
      </dsp:txBody>
      <dsp:txXfrm>
        <a:off x="6773560" y="3134269"/>
        <a:ext cx="2542391" cy="7723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86873B-7A5A-405B-8095-B9C798D2F31B}">
      <dsp:nvSpPr>
        <dsp:cNvPr id="0" name=""/>
        <dsp:cNvSpPr/>
      </dsp:nvSpPr>
      <dsp:spPr>
        <a:xfrm>
          <a:off x="914399" y="0"/>
          <a:ext cx="10363199" cy="523782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F6AE2B-2840-49E1-8C2B-FFB63836F383}">
      <dsp:nvSpPr>
        <dsp:cNvPr id="0" name=""/>
        <dsp:cNvSpPr/>
      </dsp:nvSpPr>
      <dsp:spPr>
        <a:xfrm>
          <a:off x="9165" y="1571347"/>
          <a:ext cx="1893759" cy="2095130"/>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Referral</a:t>
          </a:r>
        </a:p>
      </dsp:txBody>
      <dsp:txXfrm>
        <a:off x="101611" y="1663793"/>
        <a:ext cx="1708867" cy="1910238"/>
      </dsp:txXfrm>
    </dsp:sp>
    <dsp:sp modelId="{35CD0FB1-E9D0-421C-8363-1A86E99842A4}">
      <dsp:nvSpPr>
        <dsp:cNvPr id="0" name=""/>
        <dsp:cNvSpPr/>
      </dsp:nvSpPr>
      <dsp:spPr>
        <a:xfrm>
          <a:off x="2065147" y="1571347"/>
          <a:ext cx="1893759" cy="2095130"/>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Detention</a:t>
          </a:r>
        </a:p>
      </dsp:txBody>
      <dsp:txXfrm>
        <a:off x="2157593" y="1663793"/>
        <a:ext cx="1708867" cy="1910238"/>
      </dsp:txXfrm>
    </dsp:sp>
    <dsp:sp modelId="{DC7D676E-7D3C-4B39-B59D-F598C8389931}">
      <dsp:nvSpPr>
        <dsp:cNvPr id="0" name=""/>
        <dsp:cNvSpPr/>
      </dsp:nvSpPr>
      <dsp:spPr>
        <a:xfrm>
          <a:off x="4121128" y="1571347"/>
          <a:ext cx="1893759" cy="2095130"/>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No Show</a:t>
          </a:r>
        </a:p>
      </dsp:txBody>
      <dsp:txXfrm>
        <a:off x="4213574" y="1663793"/>
        <a:ext cx="1708867" cy="1910238"/>
      </dsp:txXfrm>
    </dsp:sp>
    <dsp:sp modelId="{A0B1B9E9-2DBB-4CB6-A152-31E5B7BF7C63}">
      <dsp:nvSpPr>
        <dsp:cNvPr id="0" name=""/>
        <dsp:cNvSpPr/>
      </dsp:nvSpPr>
      <dsp:spPr>
        <a:xfrm>
          <a:off x="6177110" y="1571347"/>
          <a:ext cx="1893759" cy="2095130"/>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Saturday School</a:t>
          </a:r>
        </a:p>
      </dsp:txBody>
      <dsp:txXfrm>
        <a:off x="6269556" y="1663793"/>
        <a:ext cx="1708867" cy="1910238"/>
      </dsp:txXfrm>
    </dsp:sp>
    <dsp:sp modelId="{137823EF-EB66-4384-A12F-070963462BE2}">
      <dsp:nvSpPr>
        <dsp:cNvPr id="0" name=""/>
        <dsp:cNvSpPr/>
      </dsp:nvSpPr>
      <dsp:spPr>
        <a:xfrm>
          <a:off x="8233092" y="1571347"/>
          <a:ext cx="1893759" cy="2095130"/>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No Show</a:t>
          </a:r>
        </a:p>
      </dsp:txBody>
      <dsp:txXfrm>
        <a:off x="8325538" y="1663793"/>
        <a:ext cx="1708867" cy="1910238"/>
      </dsp:txXfrm>
    </dsp:sp>
    <dsp:sp modelId="{2CCA3DA8-CF48-481C-BA30-650F43574E87}">
      <dsp:nvSpPr>
        <dsp:cNvPr id="0" name=""/>
        <dsp:cNvSpPr/>
      </dsp:nvSpPr>
      <dsp:spPr>
        <a:xfrm>
          <a:off x="10289074" y="1571347"/>
          <a:ext cx="1893759" cy="2095130"/>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Suspension</a:t>
          </a:r>
        </a:p>
      </dsp:txBody>
      <dsp:txXfrm>
        <a:off x="10381520" y="1663793"/>
        <a:ext cx="1708867" cy="191023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71D5FD-F06A-4CB2-9DFD-60969C3159F7}">
      <dsp:nvSpPr>
        <dsp:cNvPr id="0" name=""/>
        <dsp:cNvSpPr/>
      </dsp:nvSpPr>
      <dsp:spPr>
        <a:xfrm>
          <a:off x="0" y="0"/>
          <a:ext cx="9982200" cy="4572000"/>
        </a:xfrm>
        <a:prstGeom prst="roundRect">
          <a:avLst>
            <a:gd name="adj" fmla="val 85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3548380" numCol="1" spcCol="1270" anchor="t" anchorCtr="0">
          <a:noAutofit/>
        </a:bodyPr>
        <a:lstStyle/>
        <a:p>
          <a:pPr marL="0" lvl="0" indent="0" algn="l" defTabSz="1600200">
            <a:lnSpc>
              <a:spcPct val="90000"/>
            </a:lnSpc>
            <a:spcBef>
              <a:spcPct val="0"/>
            </a:spcBef>
            <a:spcAft>
              <a:spcPct val="35000"/>
            </a:spcAft>
            <a:buNone/>
          </a:pPr>
          <a:r>
            <a:rPr lang="en-US" sz="3600" kern="1200" dirty="0"/>
            <a:t>Intervention</a:t>
          </a:r>
        </a:p>
      </dsp:txBody>
      <dsp:txXfrm>
        <a:off x="113823" y="113823"/>
        <a:ext cx="9754554" cy="4344354"/>
      </dsp:txXfrm>
    </dsp:sp>
    <dsp:sp modelId="{A925D2FB-7747-4A03-A1C5-AA270F02260E}">
      <dsp:nvSpPr>
        <dsp:cNvPr id="0" name=""/>
        <dsp:cNvSpPr/>
      </dsp:nvSpPr>
      <dsp:spPr>
        <a:xfrm>
          <a:off x="249555" y="1143000"/>
          <a:ext cx="1497330" cy="1562695"/>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Management Techniques</a:t>
          </a:r>
        </a:p>
      </dsp:txBody>
      <dsp:txXfrm>
        <a:off x="295603" y="1189048"/>
        <a:ext cx="1405234" cy="1470599"/>
      </dsp:txXfrm>
    </dsp:sp>
    <dsp:sp modelId="{0B620860-C9EA-4464-A316-3F06C66142D7}">
      <dsp:nvSpPr>
        <dsp:cNvPr id="0" name=""/>
        <dsp:cNvSpPr/>
      </dsp:nvSpPr>
      <dsp:spPr>
        <a:xfrm>
          <a:off x="249555" y="2778807"/>
          <a:ext cx="1497330" cy="1562695"/>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FF0000"/>
              </a:solidFill>
            </a:rPr>
            <a:t>Referral</a:t>
          </a:r>
        </a:p>
      </dsp:txBody>
      <dsp:txXfrm>
        <a:off x="295603" y="2824855"/>
        <a:ext cx="1405234" cy="1470599"/>
      </dsp:txXfrm>
    </dsp:sp>
    <dsp:sp modelId="{45909C7E-4B22-4669-86CA-75D82243BDA8}">
      <dsp:nvSpPr>
        <dsp:cNvPr id="0" name=""/>
        <dsp:cNvSpPr/>
      </dsp:nvSpPr>
      <dsp:spPr>
        <a:xfrm>
          <a:off x="1996440" y="1143000"/>
          <a:ext cx="7736205" cy="3200400"/>
        </a:xfrm>
        <a:prstGeom prst="roundRect">
          <a:avLst>
            <a:gd name="adj" fmla="val 105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2032254" numCol="1" spcCol="1270" anchor="t" anchorCtr="0">
          <a:noAutofit/>
        </a:bodyPr>
        <a:lstStyle/>
        <a:p>
          <a:pPr marL="0" lvl="0" indent="0" algn="l" defTabSz="1600200">
            <a:lnSpc>
              <a:spcPct val="90000"/>
            </a:lnSpc>
            <a:spcBef>
              <a:spcPct val="0"/>
            </a:spcBef>
            <a:spcAft>
              <a:spcPct val="35000"/>
            </a:spcAft>
            <a:buNone/>
          </a:pPr>
          <a:r>
            <a:rPr lang="en-US" sz="3600" kern="1200" dirty="0"/>
            <a:t>Control</a:t>
          </a:r>
        </a:p>
      </dsp:txBody>
      <dsp:txXfrm>
        <a:off x="2094863" y="1241423"/>
        <a:ext cx="7539359" cy="3003554"/>
      </dsp:txXfrm>
    </dsp:sp>
    <dsp:sp modelId="{67327671-9394-454B-B470-DC25EA59679E}">
      <dsp:nvSpPr>
        <dsp:cNvPr id="0" name=""/>
        <dsp:cNvSpPr/>
      </dsp:nvSpPr>
      <dsp:spPr>
        <a:xfrm>
          <a:off x="2189845" y="2263140"/>
          <a:ext cx="1547241" cy="883274"/>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On Task</a:t>
          </a:r>
        </a:p>
      </dsp:txBody>
      <dsp:txXfrm>
        <a:off x="2217009" y="2290304"/>
        <a:ext cx="1492913" cy="828946"/>
      </dsp:txXfrm>
    </dsp:sp>
    <dsp:sp modelId="{35F68A44-B4E0-4751-81C3-A018D9F43822}">
      <dsp:nvSpPr>
        <dsp:cNvPr id="0" name=""/>
        <dsp:cNvSpPr/>
      </dsp:nvSpPr>
      <dsp:spPr>
        <a:xfrm>
          <a:off x="2189845" y="3218283"/>
          <a:ext cx="1547241" cy="883274"/>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Paying Attention</a:t>
          </a:r>
        </a:p>
      </dsp:txBody>
      <dsp:txXfrm>
        <a:off x="2217009" y="3245447"/>
        <a:ext cx="1492913" cy="828946"/>
      </dsp:txXfrm>
    </dsp:sp>
    <dsp:sp modelId="{AFBCC4E7-FB41-4D99-8760-0964BBE508E8}">
      <dsp:nvSpPr>
        <dsp:cNvPr id="0" name=""/>
        <dsp:cNvSpPr/>
      </dsp:nvSpPr>
      <dsp:spPr>
        <a:xfrm>
          <a:off x="3942969" y="2286000"/>
          <a:ext cx="5540121" cy="1828800"/>
        </a:xfrm>
        <a:prstGeom prst="roundRect">
          <a:avLst>
            <a:gd name="adj" fmla="val 105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032256" numCol="1" spcCol="1270" anchor="t" anchorCtr="0">
          <a:noAutofit/>
        </a:bodyPr>
        <a:lstStyle/>
        <a:p>
          <a:pPr marL="0" lvl="0" indent="0" algn="l" defTabSz="1600200">
            <a:lnSpc>
              <a:spcPct val="90000"/>
            </a:lnSpc>
            <a:spcBef>
              <a:spcPct val="0"/>
            </a:spcBef>
            <a:spcAft>
              <a:spcPct val="35000"/>
            </a:spcAft>
            <a:buNone/>
          </a:pPr>
          <a:r>
            <a:rPr lang="en-US" sz="3600" kern="1200" dirty="0"/>
            <a:t>Instruction</a:t>
          </a:r>
        </a:p>
      </dsp:txBody>
      <dsp:txXfrm>
        <a:off x="3999211" y="2342242"/>
        <a:ext cx="5427637" cy="1716316"/>
      </dsp:txXfrm>
    </dsp:sp>
    <dsp:sp modelId="{BEB903DF-AB7C-472D-BB46-8BA66014D2FD}">
      <dsp:nvSpPr>
        <dsp:cNvPr id="0" name=""/>
        <dsp:cNvSpPr/>
      </dsp:nvSpPr>
      <dsp:spPr>
        <a:xfrm>
          <a:off x="4081472" y="3108960"/>
          <a:ext cx="2593009" cy="822960"/>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Content</a:t>
          </a:r>
        </a:p>
      </dsp:txBody>
      <dsp:txXfrm>
        <a:off x="4106781" y="3134269"/>
        <a:ext cx="2542391" cy="772342"/>
      </dsp:txXfrm>
    </dsp:sp>
    <dsp:sp modelId="{AD5F81E5-A1DF-4438-9DA0-7D7EC6A60339}">
      <dsp:nvSpPr>
        <dsp:cNvPr id="0" name=""/>
        <dsp:cNvSpPr/>
      </dsp:nvSpPr>
      <dsp:spPr>
        <a:xfrm>
          <a:off x="6748251" y="3108960"/>
          <a:ext cx="2593009" cy="822960"/>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Skills</a:t>
          </a:r>
        </a:p>
      </dsp:txBody>
      <dsp:txXfrm>
        <a:off x="6773560" y="3134269"/>
        <a:ext cx="2542391" cy="7723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71D5FD-F06A-4CB2-9DFD-60969C3159F7}">
      <dsp:nvSpPr>
        <dsp:cNvPr id="0" name=""/>
        <dsp:cNvSpPr/>
      </dsp:nvSpPr>
      <dsp:spPr>
        <a:xfrm>
          <a:off x="0" y="0"/>
          <a:ext cx="9982200" cy="4572000"/>
        </a:xfrm>
        <a:prstGeom prst="roundRect">
          <a:avLst>
            <a:gd name="adj" fmla="val 85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3548380" numCol="1" spcCol="1270" anchor="t" anchorCtr="0">
          <a:noAutofit/>
        </a:bodyPr>
        <a:lstStyle/>
        <a:p>
          <a:pPr marL="0" lvl="0" indent="0" algn="l" defTabSz="1600200">
            <a:lnSpc>
              <a:spcPct val="90000"/>
            </a:lnSpc>
            <a:spcBef>
              <a:spcPct val="0"/>
            </a:spcBef>
            <a:spcAft>
              <a:spcPct val="35000"/>
            </a:spcAft>
            <a:buNone/>
          </a:pPr>
          <a:r>
            <a:rPr lang="en-US" sz="3600" kern="1200" dirty="0"/>
            <a:t>Intervention</a:t>
          </a:r>
        </a:p>
      </dsp:txBody>
      <dsp:txXfrm>
        <a:off x="113823" y="113823"/>
        <a:ext cx="9754554" cy="4344354"/>
      </dsp:txXfrm>
    </dsp:sp>
    <dsp:sp modelId="{A925D2FB-7747-4A03-A1C5-AA270F02260E}">
      <dsp:nvSpPr>
        <dsp:cNvPr id="0" name=""/>
        <dsp:cNvSpPr/>
      </dsp:nvSpPr>
      <dsp:spPr>
        <a:xfrm>
          <a:off x="249555" y="1143000"/>
          <a:ext cx="1497330" cy="1562695"/>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Management Techniques</a:t>
          </a:r>
        </a:p>
      </dsp:txBody>
      <dsp:txXfrm>
        <a:off x="295603" y="1189048"/>
        <a:ext cx="1405234" cy="1470599"/>
      </dsp:txXfrm>
    </dsp:sp>
    <dsp:sp modelId="{0B620860-C9EA-4464-A316-3F06C66142D7}">
      <dsp:nvSpPr>
        <dsp:cNvPr id="0" name=""/>
        <dsp:cNvSpPr/>
      </dsp:nvSpPr>
      <dsp:spPr>
        <a:xfrm>
          <a:off x="249555" y="2778807"/>
          <a:ext cx="1497330" cy="1562695"/>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FF0000"/>
              </a:solidFill>
            </a:rPr>
            <a:t>Referral</a:t>
          </a:r>
        </a:p>
      </dsp:txBody>
      <dsp:txXfrm>
        <a:off x="295603" y="2824855"/>
        <a:ext cx="1405234" cy="1470599"/>
      </dsp:txXfrm>
    </dsp:sp>
    <dsp:sp modelId="{45909C7E-4B22-4669-86CA-75D82243BDA8}">
      <dsp:nvSpPr>
        <dsp:cNvPr id="0" name=""/>
        <dsp:cNvSpPr/>
      </dsp:nvSpPr>
      <dsp:spPr>
        <a:xfrm>
          <a:off x="1996440" y="1143000"/>
          <a:ext cx="7736205" cy="3200400"/>
        </a:xfrm>
        <a:prstGeom prst="roundRect">
          <a:avLst>
            <a:gd name="adj" fmla="val 105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2032254" numCol="1" spcCol="1270" anchor="t" anchorCtr="0">
          <a:noAutofit/>
        </a:bodyPr>
        <a:lstStyle/>
        <a:p>
          <a:pPr marL="0" lvl="0" indent="0" algn="l" defTabSz="1600200">
            <a:lnSpc>
              <a:spcPct val="90000"/>
            </a:lnSpc>
            <a:spcBef>
              <a:spcPct val="0"/>
            </a:spcBef>
            <a:spcAft>
              <a:spcPct val="35000"/>
            </a:spcAft>
            <a:buNone/>
          </a:pPr>
          <a:r>
            <a:rPr lang="en-US" sz="3600" kern="1200" dirty="0"/>
            <a:t>Control</a:t>
          </a:r>
        </a:p>
      </dsp:txBody>
      <dsp:txXfrm>
        <a:off x="2094863" y="1241423"/>
        <a:ext cx="7539359" cy="3003554"/>
      </dsp:txXfrm>
    </dsp:sp>
    <dsp:sp modelId="{67327671-9394-454B-B470-DC25EA59679E}">
      <dsp:nvSpPr>
        <dsp:cNvPr id="0" name=""/>
        <dsp:cNvSpPr/>
      </dsp:nvSpPr>
      <dsp:spPr>
        <a:xfrm>
          <a:off x="2189845" y="2263140"/>
          <a:ext cx="1547241" cy="883274"/>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On Task</a:t>
          </a:r>
        </a:p>
      </dsp:txBody>
      <dsp:txXfrm>
        <a:off x="2217009" y="2290304"/>
        <a:ext cx="1492913" cy="828946"/>
      </dsp:txXfrm>
    </dsp:sp>
    <dsp:sp modelId="{35F68A44-B4E0-4751-81C3-A018D9F43822}">
      <dsp:nvSpPr>
        <dsp:cNvPr id="0" name=""/>
        <dsp:cNvSpPr/>
      </dsp:nvSpPr>
      <dsp:spPr>
        <a:xfrm>
          <a:off x="2189845" y="3218283"/>
          <a:ext cx="1547241" cy="883274"/>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Paying Attention</a:t>
          </a:r>
        </a:p>
      </dsp:txBody>
      <dsp:txXfrm>
        <a:off x="2217009" y="3245447"/>
        <a:ext cx="1492913" cy="828946"/>
      </dsp:txXfrm>
    </dsp:sp>
    <dsp:sp modelId="{AFBCC4E7-FB41-4D99-8760-0964BBE508E8}">
      <dsp:nvSpPr>
        <dsp:cNvPr id="0" name=""/>
        <dsp:cNvSpPr/>
      </dsp:nvSpPr>
      <dsp:spPr>
        <a:xfrm>
          <a:off x="3942969" y="2286000"/>
          <a:ext cx="5540121" cy="1828800"/>
        </a:xfrm>
        <a:prstGeom prst="roundRect">
          <a:avLst>
            <a:gd name="adj" fmla="val 105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032256" numCol="1" spcCol="1270" anchor="t" anchorCtr="0">
          <a:noAutofit/>
        </a:bodyPr>
        <a:lstStyle/>
        <a:p>
          <a:pPr marL="0" lvl="0" indent="0" algn="l" defTabSz="1600200">
            <a:lnSpc>
              <a:spcPct val="90000"/>
            </a:lnSpc>
            <a:spcBef>
              <a:spcPct val="0"/>
            </a:spcBef>
            <a:spcAft>
              <a:spcPct val="35000"/>
            </a:spcAft>
            <a:buNone/>
          </a:pPr>
          <a:r>
            <a:rPr lang="en-US" sz="3600" kern="1200" dirty="0"/>
            <a:t>Instruction</a:t>
          </a:r>
        </a:p>
      </dsp:txBody>
      <dsp:txXfrm>
        <a:off x="3999211" y="2342242"/>
        <a:ext cx="5427637" cy="1716316"/>
      </dsp:txXfrm>
    </dsp:sp>
    <dsp:sp modelId="{BEB903DF-AB7C-472D-BB46-8BA66014D2FD}">
      <dsp:nvSpPr>
        <dsp:cNvPr id="0" name=""/>
        <dsp:cNvSpPr/>
      </dsp:nvSpPr>
      <dsp:spPr>
        <a:xfrm>
          <a:off x="4081472" y="3108960"/>
          <a:ext cx="2593009" cy="822960"/>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Content</a:t>
          </a:r>
        </a:p>
      </dsp:txBody>
      <dsp:txXfrm>
        <a:off x="4106781" y="3134269"/>
        <a:ext cx="2542391" cy="772342"/>
      </dsp:txXfrm>
    </dsp:sp>
    <dsp:sp modelId="{AD5F81E5-A1DF-4438-9DA0-7D7EC6A60339}">
      <dsp:nvSpPr>
        <dsp:cNvPr id="0" name=""/>
        <dsp:cNvSpPr/>
      </dsp:nvSpPr>
      <dsp:spPr>
        <a:xfrm>
          <a:off x="6748251" y="3108960"/>
          <a:ext cx="2593009" cy="822960"/>
        </a:xfrm>
        <a:prstGeom prst="roundRect">
          <a:avLst>
            <a:gd name="adj" fmla="val 10500"/>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Skills</a:t>
          </a:r>
        </a:p>
      </dsp:txBody>
      <dsp:txXfrm>
        <a:off x="6773560" y="3134269"/>
        <a:ext cx="2542391" cy="77234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D94D83-2109-49CC-9FF6-B0A70E78BCFB}">
      <dsp:nvSpPr>
        <dsp:cNvPr id="0" name=""/>
        <dsp:cNvSpPr/>
      </dsp:nvSpPr>
      <dsp:spPr>
        <a:xfrm>
          <a:off x="1437064" y="0"/>
          <a:ext cx="7108071" cy="4902693"/>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rgbClr val="FF0000"/>
              </a:solidFill>
            </a:rPr>
            <a:t>Daily Check In</a:t>
          </a:r>
        </a:p>
      </dsp:txBody>
      <dsp:txXfrm>
        <a:off x="3658336" y="245134"/>
        <a:ext cx="2665526" cy="490269"/>
      </dsp:txXfrm>
    </dsp:sp>
    <dsp:sp modelId="{A55342C1-A2DE-4162-A697-714095701EB2}">
      <dsp:nvSpPr>
        <dsp:cNvPr id="0" name=""/>
        <dsp:cNvSpPr/>
      </dsp:nvSpPr>
      <dsp:spPr>
        <a:xfrm>
          <a:off x="2173908" y="735403"/>
          <a:ext cx="5634383" cy="4167289"/>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Interventions</a:t>
          </a:r>
        </a:p>
      </dsp:txBody>
      <dsp:txXfrm>
        <a:off x="3776186" y="975023"/>
        <a:ext cx="2429827" cy="479238"/>
      </dsp:txXfrm>
    </dsp:sp>
    <dsp:sp modelId="{2BF47156-535F-4633-968C-03285DF83E41}">
      <dsp:nvSpPr>
        <dsp:cNvPr id="0" name=""/>
        <dsp:cNvSpPr/>
      </dsp:nvSpPr>
      <dsp:spPr>
        <a:xfrm>
          <a:off x="2724339" y="1470807"/>
          <a:ext cx="4533520" cy="3431885"/>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rgbClr val="FF0000"/>
              </a:solidFill>
            </a:rPr>
            <a:t>Preserving Relationships</a:t>
          </a:r>
        </a:p>
      </dsp:txBody>
      <dsp:txXfrm>
        <a:off x="3818051" y="1707607"/>
        <a:ext cx="2346096" cy="473600"/>
      </dsp:txXfrm>
    </dsp:sp>
    <dsp:sp modelId="{7D0739EF-EDA0-454A-A455-5C895DA39BDF}">
      <dsp:nvSpPr>
        <dsp:cNvPr id="0" name=""/>
        <dsp:cNvSpPr/>
      </dsp:nvSpPr>
      <dsp:spPr>
        <a:xfrm>
          <a:off x="3126388" y="2206211"/>
          <a:ext cx="3767496" cy="2696481"/>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rgbClr val="FF0000"/>
              </a:solidFill>
            </a:rPr>
            <a:t>(Control?)</a:t>
          </a:r>
        </a:p>
      </dsp:txBody>
      <dsp:txXfrm>
        <a:off x="3992913" y="2448895"/>
        <a:ext cx="2034448" cy="485366"/>
      </dsp:txXfrm>
    </dsp:sp>
    <dsp:sp modelId="{970E4298-EE3E-4FF2-9F4A-0BFEBD6D3D0C}">
      <dsp:nvSpPr>
        <dsp:cNvPr id="0" name=""/>
        <dsp:cNvSpPr/>
      </dsp:nvSpPr>
      <dsp:spPr>
        <a:xfrm>
          <a:off x="4010561" y="2941615"/>
          <a:ext cx="1961077" cy="1961077"/>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Instruction</a:t>
          </a:r>
        </a:p>
      </dsp:txBody>
      <dsp:txXfrm>
        <a:off x="4297754" y="3431885"/>
        <a:ext cx="1386690" cy="98053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D94D83-2109-49CC-9FF6-B0A70E78BCFB}">
      <dsp:nvSpPr>
        <dsp:cNvPr id="0" name=""/>
        <dsp:cNvSpPr/>
      </dsp:nvSpPr>
      <dsp:spPr>
        <a:xfrm>
          <a:off x="1437064" y="0"/>
          <a:ext cx="7108071" cy="4902693"/>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rPr>
            <a:t>Daily Check In</a:t>
          </a:r>
        </a:p>
      </dsp:txBody>
      <dsp:txXfrm>
        <a:off x="3658336" y="245134"/>
        <a:ext cx="2665526" cy="490269"/>
      </dsp:txXfrm>
    </dsp:sp>
    <dsp:sp modelId="{A55342C1-A2DE-4162-A697-714095701EB2}">
      <dsp:nvSpPr>
        <dsp:cNvPr id="0" name=""/>
        <dsp:cNvSpPr/>
      </dsp:nvSpPr>
      <dsp:spPr>
        <a:xfrm>
          <a:off x="2173908" y="735403"/>
          <a:ext cx="5634383" cy="4167289"/>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Interventions</a:t>
          </a:r>
        </a:p>
      </dsp:txBody>
      <dsp:txXfrm>
        <a:off x="3776186" y="975023"/>
        <a:ext cx="2429827" cy="479238"/>
      </dsp:txXfrm>
    </dsp:sp>
    <dsp:sp modelId="{2BF47156-535F-4633-968C-03285DF83E41}">
      <dsp:nvSpPr>
        <dsp:cNvPr id="0" name=""/>
        <dsp:cNvSpPr/>
      </dsp:nvSpPr>
      <dsp:spPr>
        <a:xfrm>
          <a:off x="2724339" y="1470807"/>
          <a:ext cx="4533520" cy="3431885"/>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rgbClr val="FF0000"/>
              </a:solidFill>
            </a:rPr>
            <a:t>Preserving Relationships</a:t>
          </a:r>
        </a:p>
      </dsp:txBody>
      <dsp:txXfrm>
        <a:off x="3818051" y="1707607"/>
        <a:ext cx="2346096" cy="473600"/>
      </dsp:txXfrm>
    </dsp:sp>
    <dsp:sp modelId="{7D0739EF-EDA0-454A-A455-5C895DA39BDF}">
      <dsp:nvSpPr>
        <dsp:cNvPr id="0" name=""/>
        <dsp:cNvSpPr/>
      </dsp:nvSpPr>
      <dsp:spPr>
        <a:xfrm>
          <a:off x="3126388" y="2206211"/>
          <a:ext cx="3767496" cy="2696481"/>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(Control?)</a:t>
          </a:r>
        </a:p>
      </dsp:txBody>
      <dsp:txXfrm>
        <a:off x="3992913" y="2448895"/>
        <a:ext cx="2034448" cy="485366"/>
      </dsp:txXfrm>
    </dsp:sp>
    <dsp:sp modelId="{970E4298-EE3E-4FF2-9F4A-0BFEBD6D3D0C}">
      <dsp:nvSpPr>
        <dsp:cNvPr id="0" name=""/>
        <dsp:cNvSpPr/>
      </dsp:nvSpPr>
      <dsp:spPr>
        <a:xfrm>
          <a:off x="4010561" y="2941615"/>
          <a:ext cx="1961077" cy="1961077"/>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Instruction</a:t>
          </a:r>
        </a:p>
      </dsp:txBody>
      <dsp:txXfrm>
        <a:off x="4297754" y="3431885"/>
        <a:ext cx="1386690" cy="98053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D94D83-2109-49CC-9FF6-B0A70E78BCFB}">
      <dsp:nvSpPr>
        <dsp:cNvPr id="0" name=""/>
        <dsp:cNvSpPr/>
      </dsp:nvSpPr>
      <dsp:spPr>
        <a:xfrm>
          <a:off x="1437064" y="0"/>
          <a:ext cx="7108071" cy="4902693"/>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Daily Check In</a:t>
          </a:r>
        </a:p>
      </dsp:txBody>
      <dsp:txXfrm>
        <a:off x="3658336" y="245134"/>
        <a:ext cx="2665526" cy="490269"/>
      </dsp:txXfrm>
    </dsp:sp>
    <dsp:sp modelId="{A55342C1-A2DE-4162-A697-714095701EB2}">
      <dsp:nvSpPr>
        <dsp:cNvPr id="0" name=""/>
        <dsp:cNvSpPr/>
      </dsp:nvSpPr>
      <dsp:spPr>
        <a:xfrm>
          <a:off x="2173908" y="735403"/>
          <a:ext cx="5634383" cy="4167289"/>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Interventions</a:t>
          </a:r>
        </a:p>
      </dsp:txBody>
      <dsp:txXfrm>
        <a:off x="3776186" y="975023"/>
        <a:ext cx="2429827" cy="479238"/>
      </dsp:txXfrm>
    </dsp:sp>
    <dsp:sp modelId="{2BF47156-535F-4633-968C-03285DF83E41}">
      <dsp:nvSpPr>
        <dsp:cNvPr id="0" name=""/>
        <dsp:cNvSpPr/>
      </dsp:nvSpPr>
      <dsp:spPr>
        <a:xfrm>
          <a:off x="2724339" y="1470807"/>
          <a:ext cx="4533520" cy="3431885"/>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Preserving Relationships</a:t>
          </a:r>
        </a:p>
      </dsp:txBody>
      <dsp:txXfrm>
        <a:off x="3818051" y="1707607"/>
        <a:ext cx="2346096" cy="473600"/>
      </dsp:txXfrm>
    </dsp:sp>
    <dsp:sp modelId="{7D0739EF-EDA0-454A-A455-5C895DA39BDF}">
      <dsp:nvSpPr>
        <dsp:cNvPr id="0" name=""/>
        <dsp:cNvSpPr/>
      </dsp:nvSpPr>
      <dsp:spPr>
        <a:xfrm>
          <a:off x="3126388" y="2206211"/>
          <a:ext cx="3767496" cy="2696481"/>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rgbClr val="FF0000"/>
              </a:solidFill>
            </a:rPr>
            <a:t>(Control?)</a:t>
          </a:r>
        </a:p>
      </dsp:txBody>
      <dsp:txXfrm>
        <a:off x="3992913" y="2448895"/>
        <a:ext cx="2034448" cy="485366"/>
      </dsp:txXfrm>
    </dsp:sp>
    <dsp:sp modelId="{970E4298-EE3E-4FF2-9F4A-0BFEBD6D3D0C}">
      <dsp:nvSpPr>
        <dsp:cNvPr id="0" name=""/>
        <dsp:cNvSpPr/>
      </dsp:nvSpPr>
      <dsp:spPr>
        <a:xfrm>
          <a:off x="4010561" y="2941615"/>
          <a:ext cx="1961077" cy="1961077"/>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Instruction</a:t>
          </a:r>
        </a:p>
      </dsp:txBody>
      <dsp:txXfrm>
        <a:off x="4297754" y="3431885"/>
        <a:ext cx="1386690" cy="98053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2BE42A-98EA-41FB-9E17-EB870A755008}">
      <dsp:nvSpPr>
        <dsp:cNvPr id="0" name=""/>
        <dsp:cNvSpPr/>
      </dsp:nvSpPr>
      <dsp:spPr>
        <a:xfrm>
          <a:off x="713498" y="0"/>
          <a:ext cx="10765002" cy="6858000"/>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Daily Check In</a:t>
          </a:r>
        </a:p>
      </dsp:txBody>
      <dsp:txXfrm>
        <a:off x="4077561" y="342900"/>
        <a:ext cx="4036875" cy="685800"/>
      </dsp:txXfrm>
    </dsp:sp>
    <dsp:sp modelId="{6D1431B7-7F40-4526-A697-D30029C36FED}">
      <dsp:nvSpPr>
        <dsp:cNvPr id="0" name=""/>
        <dsp:cNvSpPr/>
      </dsp:nvSpPr>
      <dsp:spPr>
        <a:xfrm>
          <a:off x="1711025" y="1028699"/>
          <a:ext cx="8769948" cy="5829300"/>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Interventions</a:t>
          </a:r>
        </a:p>
      </dsp:txBody>
      <dsp:txXfrm>
        <a:off x="4204979" y="1363884"/>
        <a:ext cx="3782040" cy="670369"/>
      </dsp:txXfrm>
    </dsp:sp>
    <dsp:sp modelId="{355C5659-9CDB-49BC-B745-B18BABFB44F2}">
      <dsp:nvSpPr>
        <dsp:cNvPr id="0" name=""/>
        <dsp:cNvSpPr/>
      </dsp:nvSpPr>
      <dsp:spPr>
        <a:xfrm>
          <a:off x="2625429" y="2057399"/>
          <a:ext cx="6941139" cy="4800600"/>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Preserve Relationships</a:t>
          </a:r>
        </a:p>
      </dsp:txBody>
      <dsp:txXfrm>
        <a:off x="4299979" y="2388641"/>
        <a:ext cx="3592039" cy="662482"/>
      </dsp:txXfrm>
    </dsp:sp>
    <dsp:sp modelId="{DA53F611-57E0-45FF-B6CE-658300AEED63}">
      <dsp:nvSpPr>
        <dsp:cNvPr id="0" name=""/>
        <dsp:cNvSpPr/>
      </dsp:nvSpPr>
      <dsp:spPr>
        <a:xfrm>
          <a:off x="3332007" y="3086099"/>
          <a:ext cx="5527983" cy="3771900"/>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Affective Resonance</a:t>
          </a:r>
        </a:p>
      </dsp:txBody>
      <dsp:txXfrm>
        <a:off x="4603443" y="3425571"/>
        <a:ext cx="2985111" cy="678942"/>
      </dsp:txXfrm>
    </dsp:sp>
    <dsp:sp modelId="{2EB851DC-31FE-4157-B407-C1B46E3F67EE}">
      <dsp:nvSpPr>
        <dsp:cNvPr id="0" name=""/>
        <dsp:cNvSpPr/>
      </dsp:nvSpPr>
      <dsp:spPr>
        <a:xfrm>
          <a:off x="3976260" y="4114800"/>
          <a:ext cx="4239478" cy="2743200"/>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Instruction</a:t>
          </a:r>
        </a:p>
      </dsp:txBody>
      <dsp:txXfrm>
        <a:off x="4597117" y="4800600"/>
        <a:ext cx="2997763" cy="1371600"/>
      </dsp:txXfrm>
    </dsp:sp>
  </dsp:spTree>
</dsp:drawing>
</file>

<file path=ppt/diagrams/layout1.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2.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3.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6.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7.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8.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9.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10.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10/1/2017</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10/1/2017</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latin typeface="Arial" pitchFamily="34" charset="0"/>
                <a:cs typeface="Arial" pitchFamily="34" charset="0"/>
              </a:rPr>
              <a:t>NOTE:</a:t>
            </a:r>
          </a:p>
          <a:p>
            <a:r>
              <a:rPr lang="en-US" i="1" dirty="0">
                <a:latin typeface="Arial" pitchFamily="34" charset="0"/>
                <a:cs typeface="Arial" pitchFamily="34" charset="0"/>
              </a:rPr>
              <a:t>To change the  image on this slide, select the picture and delete it. Then click the Pictures icon in the placeholder to insert your own image.</a:t>
            </a: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10/1/2017</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10/1/2017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10/1/2017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10/1/2017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10/1/2017</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10/1/2017</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10/1/2017</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10/1/2017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10/1/2017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10/1/2017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10/1/2017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10/1/2017</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y6eIxxzYLMU&amp;feature=em-share_video_user" TargetMode="External"/><Relationship Id="rId2" Type="http://schemas.openxmlformats.org/officeDocument/2006/relationships/hyperlink" Target="https://www.youtube.com/watch?v=y6"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8.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texasappleseed.net/" TargetMode="External"/><Relationship Id="rId2" Type="http://schemas.openxmlformats.org/officeDocument/2006/relationships/hyperlink" Target="http://www.kappanmagazine.org/"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04900" y="2292094"/>
            <a:ext cx="5734050" cy="2219691"/>
          </a:xfrm>
        </p:spPr>
        <p:txBody>
          <a:bodyPr anchor="ctr">
            <a:normAutofit/>
          </a:bodyPr>
          <a:lstStyle/>
          <a:p>
            <a:r>
              <a:rPr lang="en-US" dirty="0"/>
              <a:t>A new </a:t>
            </a:r>
            <a:r>
              <a:rPr lang="en-US"/>
              <a:t>paradigm for </a:t>
            </a:r>
            <a:r>
              <a:rPr lang="en-US" dirty="0"/>
              <a:t>classroom management</a:t>
            </a:r>
          </a:p>
        </p:txBody>
      </p:sp>
      <p:sp>
        <p:nvSpPr>
          <p:cNvPr id="7" name="Subtitle 6"/>
          <p:cNvSpPr>
            <a:spLocks noGrp="1"/>
          </p:cNvSpPr>
          <p:nvPr>
            <p:ph type="subTitle" idx="1"/>
          </p:nvPr>
        </p:nvSpPr>
        <p:spPr/>
        <p:txBody>
          <a:bodyPr/>
          <a:lstStyle/>
          <a:p>
            <a:endParaRPr lang="en-US" dirty="0"/>
          </a:p>
        </p:txBody>
      </p:sp>
      <p:pic>
        <p:nvPicPr>
          <p:cNvPr id="4" name="Picture Placeholder 3" descr="Open book on table, blurred shelves of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B28B6-78CC-4C28-8FC0-1C270FB1A70B}"/>
              </a:ext>
            </a:extLst>
          </p:cNvPr>
          <p:cNvSpPr>
            <a:spLocks noGrp="1"/>
          </p:cNvSpPr>
          <p:nvPr>
            <p:ph type="title"/>
          </p:nvPr>
        </p:nvSpPr>
        <p:spPr/>
        <p:txBody>
          <a:bodyPr>
            <a:normAutofit/>
          </a:bodyPr>
          <a:lstStyle/>
          <a:p>
            <a:pPr algn="ctr"/>
            <a:r>
              <a:rPr lang="en-US" sz="3600" dirty="0"/>
              <a:t>School to Prison Pipeline</a:t>
            </a:r>
          </a:p>
        </p:txBody>
      </p:sp>
      <p:sp>
        <p:nvSpPr>
          <p:cNvPr id="3" name="Content Placeholder 2">
            <a:extLst>
              <a:ext uri="{FF2B5EF4-FFF2-40B4-BE49-F238E27FC236}">
                <a16:creationId xmlns:a16="http://schemas.microsoft.com/office/drawing/2014/main" id="{F606B943-EB18-40AA-BACE-C1AB0711AB10}"/>
              </a:ext>
            </a:extLst>
          </p:cNvPr>
          <p:cNvSpPr>
            <a:spLocks noGrp="1"/>
          </p:cNvSpPr>
          <p:nvPr>
            <p:ph idx="1"/>
          </p:nvPr>
        </p:nvSpPr>
        <p:spPr/>
        <p:txBody>
          <a:bodyPr>
            <a:normAutofit/>
          </a:bodyPr>
          <a:lstStyle/>
          <a:p>
            <a:pPr marL="0" indent="0">
              <a:buNone/>
            </a:pPr>
            <a:r>
              <a:rPr lang="en-US" dirty="0"/>
              <a:t>The Counsel for State Government Justice Center and Texas A&amp;M University studied of nearly 1 million secondary school students and found: </a:t>
            </a:r>
          </a:p>
          <a:p>
            <a:r>
              <a:rPr lang="en-US" dirty="0"/>
              <a:t>African American and Latino students are three times more likely to be suspended for the same offenses as white students </a:t>
            </a:r>
          </a:p>
          <a:p>
            <a:pPr marL="0" indent="0">
              <a:buNone/>
            </a:pPr>
            <a:r>
              <a:rPr lang="en-US" dirty="0"/>
              <a:t>University of Pennsylvania Center for the Study of Race and Equity studied suspension data in from 13 Southern States:</a:t>
            </a:r>
          </a:p>
          <a:p>
            <a:r>
              <a:rPr lang="en-US" dirty="0"/>
              <a:t>In 132 school districts Black students were suspended five times more often than white students</a:t>
            </a:r>
          </a:p>
          <a:p>
            <a:r>
              <a:rPr lang="en-US" dirty="0"/>
              <a:t>In 77 school districts Black Students were disproportionately expelled at rates five times higher than their representation in the school population</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913958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7602-3856-4467-8EE5-F4F6EA506061}"/>
              </a:ext>
            </a:extLst>
          </p:cNvPr>
          <p:cNvSpPr>
            <a:spLocks noGrp="1"/>
          </p:cNvSpPr>
          <p:nvPr>
            <p:ph type="title"/>
          </p:nvPr>
        </p:nvSpPr>
        <p:spPr/>
        <p:txBody>
          <a:bodyPr>
            <a:noAutofit/>
          </a:bodyPr>
          <a:lstStyle/>
          <a:p>
            <a:pPr algn="ctr"/>
            <a:r>
              <a:rPr lang="en-US" sz="5400" b="1" dirty="0"/>
              <a:t>Suspensions Cause Delinquency</a:t>
            </a:r>
          </a:p>
        </p:txBody>
      </p:sp>
      <p:sp>
        <p:nvSpPr>
          <p:cNvPr id="3" name="Content Placeholder 2">
            <a:extLst>
              <a:ext uri="{FF2B5EF4-FFF2-40B4-BE49-F238E27FC236}">
                <a16:creationId xmlns:a16="http://schemas.microsoft.com/office/drawing/2014/main" id="{6C6D48A0-8EBC-4B0C-B4B1-E81E4C3D0015}"/>
              </a:ext>
            </a:extLst>
          </p:cNvPr>
          <p:cNvSpPr>
            <a:spLocks noGrp="1"/>
          </p:cNvSpPr>
          <p:nvPr>
            <p:ph idx="1"/>
          </p:nvPr>
        </p:nvSpPr>
        <p:spPr>
          <a:xfrm>
            <a:off x="1104900" y="1600200"/>
            <a:ext cx="9982200" cy="4572000"/>
          </a:xfrm>
        </p:spPr>
        <p:txBody>
          <a:bodyPr>
            <a:normAutofit fontScale="92500" lnSpcReduction="20000"/>
          </a:bodyPr>
          <a:lstStyle/>
          <a:p>
            <a:pPr marL="0" indent="0">
              <a:buNone/>
            </a:pPr>
            <a:endParaRPr lang="en-US" sz="4800" b="1" dirty="0"/>
          </a:p>
          <a:p>
            <a:pPr marL="0" indent="0">
              <a:buNone/>
            </a:pPr>
            <a:r>
              <a:rPr lang="en-US" sz="4800" b="1" dirty="0"/>
              <a:t>“The Single greatest predictor of future involvement in the juvenile justice system is a history of discipline referrals at school…” </a:t>
            </a:r>
          </a:p>
          <a:p>
            <a:endParaRPr lang="en-US" sz="4800" b="1" dirty="0"/>
          </a:p>
          <a:p>
            <a:r>
              <a:rPr lang="en-US" dirty="0"/>
              <a:t>Fowler, 2011, p.16</a:t>
            </a:r>
          </a:p>
          <a:p>
            <a:r>
              <a:rPr lang="en-US" dirty="0">
                <a:hlinkClick r:id="rId2"/>
              </a:rPr>
              <a:t>https://www.youtube.com/watch?v=y6</a:t>
            </a:r>
            <a:r>
              <a:rPr lang="en-US" dirty="0">
                <a:hlinkClick r:id="rId3"/>
              </a:rPr>
              <a:t>IexxzYLMU&amp;feature=em-share_video_user</a:t>
            </a:r>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527641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AC2A-6F86-4D0B-9787-CDD6341E6EE2}"/>
              </a:ext>
            </a:extLst>
          </p:cNvPr>
          <p:cNvSpPr>
            <a:spLocks noGrp="1"/>
          </p:cNvSpPr>
          <p:nvPr>
            <p:ph type="title"/>
          </p:nvPr>
        </p:nvSpPr>
        <p:spPr/>
        <p:txBody>
          <a:bodyPr>
            <a:normAutofit/>
          </a:bodyPr>
          <a:lstStyle/>
          <a:p>
            <a:pPr algn="ctr"/>
            <a:r>
              <a:rPr lang="en-US" sz="4800" dirty="0"/>
              <a:t>What Our Kids Go Home To: </a:t>
            </a:r>
          </a:p>
        </p:txBody>
      </p:sp>
      <p:sp>
        <p:nvSpPr>
          <p:cNvPr id="3" name="Content Placeholder 2">
            <a:extLst>
              <a:ext uri="{FF2B5EF4-FFF2-40B4-BE49-F238E27FC236}">
                <a16:creationId xmlns:a16="http://schemas.microsoft.com/office/drawing/2014/main" id="{761AE04C-0A77-413F-9001-C03CF45DEA61}"/>
              </a:ext>
            </a:extLst>
          </p:cNvPr>
          <p:cNvSpPr>
            <a:spLocks noGrp="1"/>
          </p:cNvSpPr>
          <p:nvPr>
            <p:ph idx="1"/>
          </p:nvPr>
        </p:nvSpPr>
        <p:spPr>
          <a:xfrm>
            <a:off x="1104900" y="1600200"/>
            <a:ext cx="9982200" cy="4960398"/>
          </a:xfrm>
        </p:spPr>
        <p:txBody>
          <a:bodyPr>
            <a:normAutofit fontScale="92500"/>
          </a:bodyPr>
          <a:lstStyle/>
          <a:p>
            <a:r>
              <a:rPr lang="en-US" sz="3600" dirty="0"/>
              <a:t>No Beds – sleeping bag on floor</a:t>
            </a:r>
          </a:p>
          <a:p>
            <a:r>
              <a:rPr lang="en-US" sz="3600" dirty="0"/>
              <a:t>No writing surface, no pens, no paper, no pencils</a:t>
            </a:r>
          </a:p>
          <a:p>
            <a:r>
              <a:rPr lang="en-US" sz="3600" dirty="0"/>
              <a:t>Chaotic home environment – drug addition, crime, absent parents</a:t>
            </a:r>
          </a:p>
          <a:p>
            <a:r>
              <a:rPr lang="en-US" sz="3600" dirty="0">
                <a:solidFill>
                  <a:srgbClr val="FF0000"/>
                </a:solidFill>
              </a:rPr>
              <a:t>PROFOUND</a:t>
            </a:r>
            <a:r>
              <a:rPr lang="en-US" sz="3600" dirty="0"/>
              <a:t> Cultural Disconnect </a:t>
            </a:r>
          </a:p>
          <a:p>
            <a:r>
              <a:rPr lang="en-US" sz="3600" dirty="0"/>
              <a:t>Parents who hate the school system </a:t>
            </a:r>
          </a:p>
          <a:p>
            <a:r>
              <a:rPr lang="en-US" sz="3600" dirty="0"/>
              <a:t>Families who encourage their kids to drop out/ different value system</a:t>
            </a:r>
          </a:p>
          <a:p>
            <a:endParaRPr lang="en-US" dirty="0"/>
          </a:p>
        </p:txBody>
      </p:sp>
    </p:spTree>
    <p:extLst>
      <p:ext uri="{BB962C8B-B14F-4D97-AF65-F5344CB8AC3E}">
        <p14:creationId xmlns:p14="http://schemas.microsoft.com/office/powerpoint/2010/main" val="115210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C2B9C-CA5E-44D4-BF75-076F54F11E29}"/>
              </a:ext>
            </a:extLst>
          </p:cNvPr>
          <p:cNvSpPr>
            <a:spLocks noGrp="1"/>
          </p:cNvSpPr>
          <p:nvPr>
            <p:ph type="title"/>
          </p:nvPr>
        </p:nvSpPr>
        <p:spPr/>
        <p:txBody>
          <a:bodyPr>
            <a:normAutofit/>
          </a:bodyPr>
          <a:lstStyle/>
          <a:p>
            <a:pPr algn="ctr"/>
            <a:r>
              <a:rPr lang="en-US" sz="4800" dirty="0"/>
              <a:t>Classroom Management</a:t>
            </a:r>
          </a:p>
        </p:txBody>
      </p:sp>
      <p:sp>
        <p:nvSpPr>
          <p:cNvPr id="3" name="Content Placeholder 2">
            <a:extLst>
              <a:ext uri="{FF2B5EF4-FFF2-40B4-BE49-F238E27FC236}">
                <a16:creationId xmlns:a16="http://schemas.microsoft.com/office/drawing/2014/main" id="{9E3D095D-E1A6-4BC0-AC72-C33F57CDE7DC}"/>
              </a:ext>
            </a:extLst>
          </p:cNvPr>
          <p:cNvSpPr>
            <a:spLocks noGrp="1"/>
          </p:cNvSpPr>
          <p:nvPr>
            <p:ph idx="1"/>
          </p:nvPr>
        </p:nvSpPr>
        <p:spPr/>
        <p:txBody>
          <a:bodyPr>
            <a:normAutofit/>
          </a:bodyPr>
          <a:lstStyle/>
          <a:p>
            <a:r>
              <a:rPr lang="en-US" sz="4000" dirty="0"/>
              <a:t>What do you think about when you think about “classroom management”?  </a:t>
            </a:r>
          </a:p>
          <a:p>
            <a:endParaRPr lang="en-US" sz="4000" dirty="0"/>
          </a:p>
        </p:txBody>
      </p:sp>
    </p:spTree>
    <p:extLst>
      <p:ext uri="{BB962C8B-B14F-4D97-AF65-F5344CB8AC3E}">
        <p14:creationId xmlns:p14="http://schemas.microsoft.com/office/powerpoint/2010/main" val="188365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666C1-4FF4-41F1-B297-CBA6DD62A0F6}"/>
              </a:ext>
            </a:extLst>
          </p:cNvPr>
          <p:cNvSpPr>
            <a:spLocks noGrp="1"/>
          </p:cNvSpPr>
          <p:nvPr>
            <p:ph type="title"/>
          </p:nvPr>
        </p:nvSpPr>
        <p:spPr/>
        <p:txBody>
          <a:bodyPr>
            <a:normAutofit fontScale="90000"/>
          </a:bodyPr>
          <a:lstStyle/>
          <a:p>
            <a:pPr algn="ctr"/>
            <a:r>
              <a:rPr lang="en-US" sz="7200" dirty="0"/>
              <a:t>“Classroom Management”</a:t>
            </a:r>
            <a:r>
              <a:rPr lang="en-US" dirty="0"/>
              <a:t>  </a:t>
            </a:r>
          </a:p>
        </p:txBody>
      </p:sp>
      <p:graphicFrame>
        <p:nvGraphicFramePr>
          <p:cNvPr id="4" name="Content Placeholder 3">
            <a:extLst>
              <a:ext uri="{FF2B5EF4-FFF2-40B4-BE49-F238E27FC236}">
                <a16:creationId xmlns:a16="http://schemas.microsoft.com/office/drawing/2014/main" id="{939F74E8-1022-4083-9D5E-1366950A7CBB}"/>
              </a:ext>
            </a:extLst>
          </p:cNvPr>
          <p:cNvGraphicFramePr>
            <a:graphicFrameLocks noGrp="1"/>
          </p:cNvGraphicFramePr>
          <p:nvPr>
            <p:ph idx="1"/>
            <p:extLst/>
          </p:nvPr>
        </p:nvGraphicFramePr>
        <p:xfrm>
          <a:off x="1104900" y="1600200"/>
          <a:ext cx="99822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28858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193BF-F6DB-4656-A545-14E125247522}"/>
              </a:ext>
            </a:extLst>
          </p:cNvPr>
          <p:cNvSpPr>
            <a:spLocks noGrp="1"/>
          </p:cNvSpPr>
          <p:nvPr>
            <p:ph type="title"/>
          </p:nvPr>
        </p:nvSpPr>
        <p:spPr/>
        <p:txBody>
          <a:bodyPr/>
          <a:lstStyle/>
          <a:p>
            <a:pPr algn="ctr"/>
            <a:r>
              <a:rPr lang="en-US" sz="5400" dirty="0"/>
              <a:t>“Classroom Management” </a:t>
            </a:r>
          </a:p>
        </p:txBody>
      </p:sp>
      <p:graphicFrame>
        <p:nvGraphicFramePr>
          <p:cNvPr id="4" name="Content Placeholder 3">
            <a:extLst>
              <a:ext uri="{FF2B5EF4-FFF2-40B4-BE49-F238E27FC236}">
                <a16:creationId xmlns:a16="http://schemas.microsoft.com/office/drawing/2014/main" id="{9BB6955E-0DC2-4964-B558-8A098B6F6DBA}"/>
              </a:ext>
            </a:extLst>
          </p:cNvPr>
          <p:cNvGraphicFramePr>
            <a:graphicFrameLocks noGrp="1"/>
          </p:cNvGraphicFramePr>
          <p:nvPr>
            <p:ph idx="1"/>
            <p:extLst>
              <p:ext uri="{D42A27DB-BD31-4B8C-83A1-F6EECF244321}">
                <p14:modId xmlns:p14="http://schemas.microsoft.com/office/powerpoint/2010/main" val="826934849"/>
              </p:ext>
            </p:extLst>
          </p:nvPr>
        </p:nvGraphicFramePr>
        <p:xfrm>
          <a:off x="1104900" y="1600200"/>
          <a:ext cx="99822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0186140"/>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03956-28FA-4637-8F31-01E08A893A35}"/>
              </a:ext>
            </a:extLst>
          </p:cNvPr>
          <p:cNvSpPr>
            <a:spLocks noGrp="1"/>
          </p:cNvSpPr>
          <p:nvPr>
            <p:ph type="title"/>
          </p:nvPr>
        </p:nvSpPr>
        <p:spPr/>
        <p:txBody>
          <a:bodyPr>
            <a:normAutofit/>
          </a:bodyPr>
          <a:lstStyle/>
          <a:p>
            <a:pPr algn="ctr"/>
            <a:r>
              <a:rPr lang="en-US" sz="5400" dirty="0"/>
              <a:t>“Classroom Management”</a:t>
            </a:r>
          </a:p>
        </p:txBody>
      </p:sp>
      <p:graphicFrame>
        <p:nvGraphicFramePr>
          <p:cNvPr id="4" name="Content Placeholder 3">
            <a:extLst>
              <a:ext uri="{FF2B5EF4-FFF2-40B4-BE49-F238E27FC236}">
                <a16:creationId xmlns:a16="http://schemas.microsoft.com/office/drawing/2014/main" id="{4FBBBD8B-2CC0-4A33-8FBA-8238A960E239}"/>
              </a:ext>
            </a:extLst>
          </p:cNvPr>
          <p:cNvGraphicFramePr>
            <a:graphicFrameLocks noGrp="1"/>
          </p:cNvGraphicFramePr>
          <p:nvPr>
            <p:ph idx="1"/>
            <p:extLst>
              <p:ext uri="{D42A27DB-BD31-4B8C-83A1-F6EECF244321}">
                <p14:modId xmlns:p14="http://schemas.microsoft.com/office/powerpoint/2010/main" val="2061366150"/>
              </p:ext>
            </p:extLst>
          </p:nvPr>
        </p:nvGraphicFramePr>
        <p:xfrm>
          <a:off x="1104900" y="1600200"/>
          <a:ext cx="99822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0065066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AC2A-6F86-4D0B-9787-CDD6341E6EE2}"/>
              </a:ext>
            </a:extLst>
          </p:cNvPr>
          <p:cNvSpPr>
            <a:spLocks noGrp="1"/>
          </p:cNvSpPr>
          <p:nvPr>
            <p:ph type="title"/>
          </p:nvPr>
        </p:nvSpPr>
        <p:spPr/>
        <p:txBody>
          <a:bodyPr>
            <a:normAutofit/>
          </a:bodyPr>
          <a:lstStyle/>
          <a:p>
            <a:pPr algn="ctr"/>
            <a:r>
              <a:rPr lang="en-US" sz="4800" dirty="0"/>
              <a:t>What Our Kids Go Home To: </a:t>
            </a:r>
          </a:p>
        </p:txBody>
      </p:sp>
      <p:sp>
        <p:nvSpPr>
          <p:cNvPr id="3" name="Content Placeholder 2">
            <a:extLst>
              <a:ext uri="{FF2B5EF4-FFF2-40B4-BE49-F238E27FC236}">
                <a16:creationId xmlns:a16="http://schemas.microsoft.com/office/drawing/2014/main" id="{761AE04C-0A77-413F-9001-C03CF45DEA61}"/>
              </a:ext>
            </a:extLst>
          </p:cNvPr>
          <p:cNvSpPr>
            <a:spLocks noGrp="1"/>
          </p:cNvSpPr>
          <p:nvPr>
            <p:ph idx="1"/>
          </p:nvPr>
        </p:nvSpPr>
        <p:spPr/>
        <p:txBody>
          <a:bodyPr>
            <a:normAutofit fontScale="92500"/>
          </a:bodyPr>
          <a:lstStyle/>
          <a:p>
            <a:r>
              <a:rPr lang="en-US" sz="3600" dirty="0"/>
              <a:t>No Beds – sleeping bag on floor</a:t>
            </a:r>
          </a:p>
          <a:p>
            <a:r>
              <a:rPr lang="en-US" sz="3600" dirty="0"/>
              <a:t>No writing surface, no pens, no paper, no pencils</a:t>
            </a:r>
          </a:p>
          <a:p>
            <a:r>
              <a:rPr lang="en-US" sz="3600" dirty="0"/>
              <a:t>Chaotic home environment – drug addition, crime, absent parents</a:t>
            </a:r>
          </a:p>
          <a:p>
            <a:r>
              <a:rPr lang="en-US" sz="3600" dirty="0">
                <a:solidFill>
                  <a:srgbClr val="FF0000"/>
                </a:solidFill>
              </a:rPr>
              <a:t>PROFOUND</a:t>
            </a:r>
            <a:r>
              <a:rPr lang="en-US" sz="3600" dirty="0"/>
              <a:t> Cultural Disconnect </a:t>
            </a:r>
          </a:p>
          <a:p>
            <a:r>
              <a:rPr lang="en-US" sz="3600" dirty="0"/>
              <a:t>Parents who hate the school system </a:t>
            </a:r>
          </a:p>
          <a:p>
            <a:r>
              <a:rPr lang="en-US" sz="3600" dirty="0"/>
              <a:t>Families who encourage their kids to drop out</a:t>
            </a:r>
          </a:p>
          <a:p>
            <a:endParaRPr lang="en-US" dirty="0"/>
          </a:p>
        </p:txBody>
      </p:sp>
    </p:spTree>
    <p:extLst>
      <p:ext uri="{BB962C8B-B14F-4D97-AF65-F5344CB8AC3E}">
        <p14:creationId xmlns:p14="http://schemas.microsoft.com/office/powerpoint/2010/main" val="3441055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942E5-1AEB-495C-8B5C-A6EF5A68EC49}"/>
              </a:ext>
            </a:extLst>
          </p:cNvPr>
          <p:cNvSpPr>
            <a:spLocks noGrp="1"/>
          </p:cNvSpPr>
          <p:nvPr>
            <p:ph type="title"/>
          </p:nvPr>
        </p:nvSpPr>
        <p:spPr/>
        <p:txBody>
          <a:bodyPr>
            <a:noAutofit/>
          </a:bodyPr>
          <a:lstStyle/>
          <a:p>
            <a:pPr algn="ctr"/>
            <a:r>
              <a:rPr lang="en-US" sz="4800" b="1" dirty="0"/>
              <a:t>How Referrals Lead to Suspensions</a:t>
            </a:r>
          </a:p>
        </p:txBody>
      </p:sp>
      <p:graphicFrame>
        <p:nvGraphicFramePr>
          <p:cNvPr id="4" name="Content Placeholder 3">
            <a:extLst>
              <a:ext uri="{FF2B5EF4-FFF2-40B4-BE49-F238E27FC236}">
                <a16:creationId xmlns:a16="http://schemas.microsoft.com/office/drawing/2014/main" id="{3BBB7334-74B3-460A-A7DD-E19DFB9C0C39}"/>
              </a:ext>
            </a:extLst>
          </p:cNvPr>
          <p:cNvGraphicFramePr>
            <a:graphicFrameLocks noGrp="1"/>
          </p:cNvGraphicFramePr>
          <p:nvPr>
            <p:ph idx="1"/>
            <p:extLst>
              <p:ext uri="{D42A27DB-BD31-4B8C-83A1-F6EECF244321}">
                <p14:modId xmlns:p14="http://schemas.microsoft.com/office/powerpoint/2010/main" val="20448259"/>
              </p:ext>
            </p:extLst>
          </p:nvPr>
        </p:nvGraphicFramePr>
        <p:xfrm>
          <a:off x="0" y="1278384"/>
          <a:ext cx="12191999" cy="52378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4407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96101-B3B1-45D5-B077-A619890D7C34}"/>
              </a:ext>
            </a:extLst>
          </p:cNvPr>
          <p:cNvSpPr>
            <a:spLocks noGrp="1"/>
          </p:cNvSpPr>
          <p:nvPr>
            <p:ph type="title"/>
          </p:nvPr>
        </p:nvSpPr>
        <p:spPr/>
        <p:txBody>
          <a:bodyPr>
            <a:normAutofit/>
          </a:bodyPr>
          <a:lstStyle/>
          <a:p>
            <a:pPr algn="ctr"/>
            <a:r>
              <a:rPr lang="en-US" sz="4000" dirty="0"/>
              <a:t>The Inner-City School Classroom</a:t>
            </a:r>
          </a:p>
        </p:txBody>
      </p:sp>
      <p:sp>
        <p:nvSpPr>
          <p:cNvPr id="6" name="Content Placeholder 5">
            <a:extLst>
              <a:ext uri="{FF2B5EF4-FFF2-40B4-BE49-F238E27FC236}">
                <a16:creationId xmlns:a16="http://schemas.microsoft.com/office/drawing/2014/main" id="{8C591D67-D2B9-4F87-ABBF-A9DFF29F61C7}"/>
              </a:ext>
            </a:extLst>
          </p:cNvPr>
          <p:cNvSpPr>
            <a:spLocks noGrp="1"/>
          </p:cNvSpPr>
          <p:nvPr>
            <p:ph idx="1"/>
          </p:nvPr>
        </p:nvSpPr>
        <p:spPr/>
        <p:txBody>
          <a:bodyPr>
            <a:normAutofit/>
          </a:bodyPr>
          <a:lstStyle/>
          <a:p>
            <a:pPr lvl="0"/>
            <a:r>
              <a:rPr lang="en-US" sz="2800" dirty="0"/>
              <a:t>Kids talking and shouting over one another</a:t>
            </a:r>
          </a:p>
          <a:p>
            <a:pPr lvl="0"/>
            <a:r>
              <a:rPr lang="en-US" sz="2800" dirty="0"/>
              <a:t>Kids ignoring or arguing with your re-directions</a:t>
            </a:r>
          </a:p>
          <a:p>
            <a:pPr lvl="0"/>
            <a:r>
              <a:rPr lang="en-US" sz="2800" dirty="0"/>
              <a:t>Kids constantly getting out of their seats</a:t>
            </a:r>
          </a:p>
          <a:p>
            <a:pPr lvl="0"/>
            <a:r>
              <a:rPr lang="en-US" sz="2800" dirty="0">
                <a:solidFill>
                  <a:srgbClr val="FF0000"/>
                </a:solidFill>
              </a:rPr>
              <a:t>Extreme and persistent defiance</a:t>
            </a:r>
            <a:endParaRPr lang="en-US" sz="2800" b="1" dirty="0"/>
          </a:p>
          <a:p>
            <a:pPr lvl="0"/>
            <a:r>
              <a:rPr lang="en-US" sz="2800" dirty="0"/>
              <a:t>Kids having conversations with another kid across the room</a:t>
            </a:r>
          </a:p>
          <a:p>
            <a:pPr lvl="0"/>
            <a:r>
              <a:rPr lang="en-US" sz="2800" dirty="0">
                <a:solidFill>
                  <a:srgbClr val="FF0000"/>
                </a:solidFill>
              </a:rPr>
              <a:t>Kids can become quickly and dramatically disruptive </a:t>
            </a:r>
          </a:p>
          <a:p>
            <a:pPr marL="0" lvl="0" indent="0">
              <a:buNone/>
            </a:pPr>
            <a:endParaRPr lang="en-US" sz="2800" dirty="0"/>
          </a:p>
          <a:p>
            <a:endParaRPr lang="en-US" dirty="0"/>
          </a:p>
        </p:txBody>
      </p:sp>
    </p:spTree>
    <p:extLst>
      <p:ext uri="{BB962C8B-B14F-4D97-AF65-F5344CB8AC3E}">
        <p14:creationId xmlns:p14="http://schemas.microsoft.com/office/powerpoint/2010/main" val="2257861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AC2A-6F86-4D0B-9787-CDD6341E6EE2}"/>
              </a:ext>
            </a:extLst>
          </p:cNvPr>
          <p:cNvSpPr>
            <a:spLocks noGrp="1"/>
          </p:cNvSpPr>
          <p:nvPr>
            <p:ph type="title"/>
          </p:nvPr>
        </p:nvSpPr>
        <p:spPr/>
        <p:txBody>
          <a:bodyPr>
            <a:normAutofit/>
          </a:bodyPr>
          <a:lstStyle/>
          <a:p>
            <a:pPr algn="ctr"/>
            <a:r>
              <a:rPr lang="en-US" sz="4800" dirty="0"/>
              <a:t>What Our Kids Go Home To: </a:t>
            </a:r>
          </a:p>
        </p:txBody>
      </p:sp>
      <p:sp>
        <p:nvSpPr>
          <p:cNvPr id="3" name="Content Placeholder 2">
            <a:extLst>
              <a:ext uri="{FF2B5EF4-FFF2-40B4-BE49-F238E27FC236}">
                <a16:creationId xmlns:a16="http://schemas.microsoft.com/office/drawing/2014/main" id="{761AE04C-0A77-413F-9001-C03CF45DEA61}"/>
              </a:ext>
            </a:extLst>
          </p:cNvPr>
          <p:cNvSpPr>
            <a:spLocks noGrp="1"/>
          </p:cNvSpPr>
          <p:nvPr>
            <p:ph idx="1"/>
          </p:nvPr>
        </p:nvSpPr>
        <p:spPr/>
        <p:txBody>
          <a:bodyPr>
            <a:normAutofit fontScale="92500"/>
          </a:bodyPr>
          <a:lstStyle/>
          <a:p>
            <a:r>
              <a:rPr lang="en-US" sz="3600" dirty="0"/>
              <a:t>No Beds – sleeping bag on floor</a:t>
            </a:r>
          </a:p>
          <a:p>
            <a:r>
              <a:rPr lang="en-US" sz="3600" dirty="0"/>
              <a:t>No writing surface, no pens, no paper, no pencils</a:t>
            </a:r>
          </a:p>
          <a:p>
            <a:r>
              <a:rPr lang="en-US" sz="3600" dirty="0"/>
              <a:t>Chaotic home environment – drug addition, crime, absent parents</a:t>
            </a:r>
          </a:p>
          <a:p>
            <a:r>
              <a:rPr lang="en-US" sz="3600" dirty="0">
                <a:solidFill>
                  <a:srgbClr val="FF0000"/>
                </a:solidFill>
              </a:rPr>
              <a:t>PROFOUND</a:t>
            </a:r>
            <a:r>
              <a:rPr lang="en-US" sz="3600" dirty="0"/>
              <a:t> Cultural Disconnect </a:t>
            </a:r>
          </a:p>
          <a:p>
            <a:r>
              <a:rPr lang="en-US" sz="3600" dirty="0"/>
              <a:t>Parents who hate the school system </a:t>
            </a:r>
          </a:p>
          <a:p>
            <a:r>
              <a:rPr lang="en-US" sz="3600" dirty="0"/>
              <a:t>Families who encourage their kids to drop out</a:t>
            </a:r>
          </a:p>
          <a:p>
            <a:endParaRPr lang="en-US" dirty="0"/>
          </a:p>
        </p:txBody>
      </p:sp>
    </p:spTree>
    <p:extLst>
      <p:ext uri="{BB962C8B-B14F-4D97-AF65-F5344CB8AC3E}">
        <p14:creationId xmlns:p14="http://schemas.microsoft.com/office/powerpoint/2010/main" val="1189953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03956-28FA-4637-8F31-01E08A893A35}"/>
              </a:ext>
            </a:extLst>
          </p:cNvPr>
          <p:cNvSpPr>
            <a:spLocks noGrp="1"/>
          </p:cNvSpPr>
          <p:nvPr>
            <p:ph type="title"/>
          </p:nvPr>
        </p:nvSpPr>
        <p:spPr/>
        <p:txBody>
          <a:bodyPr>
            <a:normAutofit/>
          </a:bodyPr>
          <a:lstStyle/>
          <a:p>
            <a:pPr algn="ctr"/>
            <a:r>
              <a:rPr lang="en-US" sz="5400" dirty="0"/>
              <a:t>“Classroom Management”</a:t>
            </a:r>
          </a:p>
        </p:txBody>
      </p:sp>
      <p:graphicFrame>
        <p:nvGraphicFramePr>
          <p:cNvPr id="4" name="Content Placeholder 3">
            <a:extLst>
              <a:ext uri="{FF2B5EF4-FFF2-40B4-BE49-F238E27FC236}">
                <a16:creationId xmlns:a16="http://schemas.microsoft.com/office/drawing/2014/main" id="{4FBBBD8B-2CC0-4A33-8FBA-8238A960E239}"/>
              </a:ext>
            </a:extLst>
          </p:cNvPr>
          <p:cNvGraphicFramePr>
            <a:graphicFrameLocks noGrp="1"/>
          </p:cNvGraphicFramePr>
          <p:nvPr>
            <p:ph idx="1"/>
            <p:extLst/>
          </p:nvPr>
        </p:nvGraphicFramePr>
        <p:xfrm>
          <a:off x="1104900" y="1600200"/>
          <a:ext cx="99822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670664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03956-28FA-4637-8F31-01E08A893A35}"/>
              </a:ext>
            </a:extLst>
          </p:cNvPr>
          <p:cNvSpPr>
            <a:spLocks noGrp="1"/>
          </p:cNvSpPr>
          <p:nvPr>
            <p:ph type="title"/>
          </p:nvPr>
        </p:nvSpPr>
        <p:spPr/>
        <p:txBody>
          <a:bodyPr>
            <a:normAutofit/>
          </a:bodyPr>
          <a:lstStyle/>
          <a:p>
            <a:pPr algn="ctr"/>
            <a:r>
              <a:rPr lang="en-US" sz="5400" dirty="0"/>
              <a:t>Control Paradigm</a:t>
            </a:r>
          </a:p>
        </p:txBody>
      </p:sp>
      <p:graphicFrame>
        <p:nvGraphicFramePr>
          <p:cNvPr id="4" name="Content Placeholder 3">
            <a:extLst>
              <a:ext uri="{FF2B5EF4-FFF2-40B4-BE49-F238E27FC236}">
                <a16:creationId xmlns:a16="http://schemas.microsoft.com/office/drawing/2014/main" id="{4FBBBD8B-2CC0-4A33-8FBA-8238A960E239}"/>
              </a:ext>
            </a:extLst>
          </p:cNvPr>
          <p:cNvGraphicFramePr>
            <a:graphicFrameLocks noGrp="1"/>
          </p:cNvGraphicFramePr>
          <p:nvPr>
            <p:ph idx="1"/>
            <p:extLst/>
          </p:nvPr>
        </p:nvGraphicFramePr>
        <p:xfrm>
          <a:off x="1104900" y="1600200"/>
          <a:ext cx="99822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4569217"/>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131276" y="76200"/>
            <a:ext cx="9980682" cy="1096962"/>
          </a:xfrm>
        </p:spPr>
        <p:txBody>
          <a:bodyPr>
            <a:normAutofit/>
          </a:bodyPr>
          <a:lstStyle/>
          <a:p>
            <a:pPr algn="ctr"/>
            <a:r>
              <a:rPr lang="en-US" sz="5400" dirty="0"/>
              <a:t>Control Paradigm</a:t>
            </a:r>
          </a:p>
        </p:txBody>
      </p:sp>
      <p:sp>
        <p:nvSpPr>
          <p:cNvPr id="3" name="Content Placeholder 2">
            <a:extLst>
              <a:ext uri="{FF2B5EF4-FFF2-40B4-BE49-F238E27FC236}">
                <a16:creationId xmlns:a16="http://schemas.microsoft.com/office/drawing/2014/main" id="{9E890894-2599-4CB9-AC84-B1A595410CFC}"/>
              </a:ext>
            </a:extLst>
          </p:cNvPr>
          <p:cNvSpPr>
            <a:spLocks noGrp="1"/>
          </p:cNvSpPr>
          <p:nvPr>
            <p:ph idx="1"/>
          </p:nvPr>
        </p:nvSpPr>
        <p:spPr>
          <a:xfrm>
            <a:off x="1104900" y="1617784"/>
            <a:ext cx="9982200" cy="4572000"/>
          </a:xfrm>
        </p:spPr>
        <p:txBody>
          <a:bodyPr/>
          <a:lstStyle/>
          <a:p>
            <a:pPr marL="0" indent="0">
              <a:buNone/>
            </a:pPr>
            <a:r>
              <a:rPr lang="en-US" sz="4000" b="1" dirty="0"/>
              <a:t>Student Misbehavior:</a:t>
            </a:r>
          </a:p>
          <a:p>
            <a:pPr lvl="1"/>
            <a:endParaRPr lang="en-US" sz="2800" dirty="0"/>
          </a:p>
          <a:p>
            <a:pPr lvl="1"/>
            <a:r>
              <a:rPr lang="en-US" sz="2800" dirty="0"/>
              <a:t>Disrupts the lesson</a:t>
            </a:r>
          </a:p>
          <a:p>
            <a:pPr lvl="1"/>
            <a:endParaRPr lang="en-US" sz="2800" dirty="0"/>
          </a:p>
          <a:p>
            <a:pPr lvl="1"/>
            <a:r>
              <a:rPr lang="en-US" sz="2800" dirty="0"/>
              <a:t>Disrupts the teacher</a:t>
            </a:r>
          </a:p>
          <a:p>
            <a:pPr lvl="1"/>
            <a:endParaRPr lang="en-US" sz="2800" dirty="0"/>
          </a:p>
          <a:p>
            <a:pPr lvl="1"/>
            <a:r>
              <a:rPr lang="en-US" sz="2800" dirty="0"/>
              <a:t>Undermines teacher’s authority</a:t>
            </a:r>
          </a:p>
          <a:p>
            <a:pPr lvl="1"/>
            <a:endParaRPr lang="en-US" sz="2800" dirty="0"/>
          </a:p>
        </p:txBody>
      </p:sp>
      <p:pic>
        <p:nvPicPr>
          <p:cNvPr id="4" name="Picture 3">
            <a:extLst>
              <a:ext uri="{FF2B5EF4-FFF2-40B4-BE49-F238E27FC236}">
                <a16:creationId xmlns:a16="http://schemas.microsoft.com/office/drawing/2014/main" id="{6DDD6B00-91CA-4952-8F9A-34BC6DA661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1935" y="2086253"/>
            <a:ext cx="3728620" cy="3373514"/>
          </a:xfrm>
          <a:prstGeom prst="rect">
            <a:avLst/>
          </a:prstGeom>
        </p:spPr>
      </p:pic>
    </p:spTree>
    <p:extLst>
      <p:ext uri="{BB962C8B-B14F-4D97-AF65-F5344CB8AC3E}">
        <p14:creationId xmlns:p14="http://schemas.microsoft.com/office/powerpoint/2010/main" val="2720887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AC2A-6F86-4D0B-9787-CDD6341E6EE2}"/>
              </a:ext>
            </a:extLst>
          </p:cNvPr>
          <p:cNvSpPr>
            <a:spLocks noGrp="1"/>
          </p:cNvSpPr>
          <p:nvPr>
            <p:ph type="title"/>
          </p:nvPr>
        </p:nvSpPr>
        <p:spPr/>
        <p:txBody>
          <a:bodyPr>
            <a:normAutofit/>
          </a:bodyPr>
          <a:lstStyle/>
          <a:p>
            <a:pPr algn="ctr"/>
            <a:r>
              <a:rPr lang="en-US" sz="4800" dirty="0"/>
              <a:t>What Our Kids Go Home To: </a:t>
            </a:r>
          </a:p>
        </p:txBody>
      </p:sp>
      <p:sp>
        <p:nvSpPr>
          <p:cNvPr id="3" name="Content Placeholder 2">
            <a:extLst>
              <a:ext uri="{FF2B5EF4-FFF2-40B4-BE49-F238E27FC236}">
                <a16:creationId xmlns:a16="http://schemas.microsoft.com/office/drawing/2014/main" id="{761AE04C-0A77-413F-9001-C03CF45DEA61}"/>
              </a:ext>
            </a:extLst>
          </p:cNvPr>
          <p:cNvSpPr>
            <a:spLocks noGrp="1"/>
          </p:cNvSpPr>
          <p:nvPr>
            <p:ph idx="1"/>
          </p:nvPr>
        </p:nvSpPr>
        <p:spPr/>
        <p:txBody>
          <a:bodyPr>
            <a:normAutofit fontScale="92500"/>
          </a:bodyPr>
          <a:lstStyle/>
          <a:p>
            <a:r>
              <a:rPr lang="en-US" sz="3600" dirty="0"/>
              <a:t>No Beds – sleeping bag on floor</a:t>
            </a:r>
          </a:p>
          <a:p>
            <a:r>
              <a:rPr lang="en-US" sz="3600" dirty="0"/>
              <a:t>No writing surface, no pens, no paper, no pencils</a:t>
            </a:r>
          </a:p>
          <a:p>
            <a:r>
              <a:rPr lang="en-US" sz="3600" dirty="0"/>
              <a:t>Chaotic home environment – drug addition, crime, absent parents</a:t>
            </a:r>
          </a:p>
          <a:p>
            <a:r>
              <a:rPr lang="en-US" sz="3600" dirty="0">
                <a:solidFill>
                  <a:srgbClr val="FF0000"/>
                </a:solidFill>
              </a:rPr>
              <a:t>PROFOUND</a:t>
            </a:r>
            <a:r>
              <a:rPr lang="en-US" sz="3600" dirty="0"/>
              <a:t> Cultural Disconnect </a:t>
            </a:r>
          </a:p>
          <a:p>
            <a:r>
              <a:rPr lang="en-US" sz="3600" dirty="0"/>
              <a:t>Parents who hate the school system </a:t>
            </a:r>
          </a:p>
          <a:p>
            <a:r>
              <a:rPr lang="en-US" sz="3600" dirty="0"/>
              <a:t>Families who encourage their kids to drop out</a:t>
            </a:r>
          </a:p>
          <a:p>
            <a:endParaRPr lang="en-US" dirty="0"/>
          </a:p>
        </p:txBody>
      </p:sp>
    </p:spTree>
    <p:extLst>
      <p:ext uri="{BB962C8B-B14F-4D97-AF65-F5344CB8AC3E}">
        <p14:creationId xmlns:p14="http://schemas.microsoft.com/office/powerpoint/2010/main" val="1962114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90EB9-5A8C-4AE7-8011-8DFE4D082EB2}"/>
              </a:ext>
            </a:extLst>
          </p:cNvPr>
          <p:cNvSpPr>
            <a:spLocks noGrp="1"/>
          </p:cNvSpPr>
          <p:nvPr>
            <p:ph type="title"/>
          </p:nvPr>
        </p:nvSpPr>
        <p:spPr>
          <a:xfrm>
            <a:off x="1104900" y="76200"/>
            <a:ext cx="9980682" cy="989120"/>
          </a:xfrm>
        </p:spPr>
        <p:txBody>
          <a:bodyPr>
            <a:normAutofit/>
          </a:bodyPr>
          <a:lstStyle/>
          <a:p>
            <a:pPr algn="ctr"/>
            <a:r>
              <a:rPr lang="en-US" sz="6000" dirty="0"/>
              <a:t>Relationship Paradigm</a:t>
            </a:r>
          </a:p>
        </p:txBody>
      </p:sp>
      <p:sp>
        <p:nvSpPr>
          <p:cNvPr id="3" name="Content Placeholder 2">
            <a:extLst>
              <a:ext uri="{FF2B5EF4-FFF2-40B4-BE49-F238E27FC236}">
                <a16:creationId xmlns:a16="http://schemas.microsoft.com/office/drawing/2014/main" id="{11ED7D25-877D-4838-9F25-F6608F11F329}"/>
              </a:ext>
            </a:extLst>
          </p:cNvPr>
          <p:cNvSpPr>
            <a:spLocks noGrp="1"/>
          </p:cNvSpPr>
          <p:nvPr>
            <p:ph idx="1"/>
          </p:nvPr>
        </p:nvSpPr>
        <p:spPr>
          <a:xfrm>
            <a:off x="1104900" y="1349406"/>
            <a:ext cx="9982200" cy="5220070"/>
          </a:xfrm>
        </p:spPr>
        <p:txBody>
          <a:bodyPr>
            <a:normAutofit fontScale="70000" lnSpcReduction="20000"/>
          </a:bodyPr>
          <a:lstStyle/>
          <a:p>
            <a:pPr marL="457200" lvl="1" indent="0">
              <a:lnSpc>
                <a:spcPct val="150000"/>
              </a:lnSpc>
              <a:buNone/>
            </a:pPr>
            <a:r>
              <a:rPr lang="en-US" sz="4400" b="1" dirty="0"/>
              <a:t>Aims for Better Results With:</a:t>
            </a:r>
            <a:endParaRPr lang="en-US" sz="4100" b="1" dirty="0"/>
          </a:p>
          <a:p>
            <a:pPr lvl="1">
              <a:lnSpc>
                <a:spcPct val="150000"/>
              </a:lnSpc>
            </a:pPr>
            <a:r>
              <a:rPr lang="en-US" sz="4100" dirty="0"/>
              <a:t>On task behavior:</a:t>
            </a:r>
          </a:p>
          <a:p>
            <a:pPr lvl="2">
              <a:lnSpc>
                <a:spcPct val="150000"/>
              </a:lnSpc>
            </a:pPr>
            <a:r>
              <a:rPr lang="en-US" sz="4100" dirty="0"/>
              <a:t>Taking notes</a:t>
            </a:r>
          </a:p>
          <a:p>
            <a:pPr lvl="2">
              <a:lnSpc>
                <a:spcPct val="150000"/>
              </a:lnSpc>
            </a:pPr>
            <a:r>
              <a:rPr lang="en-US" sz="4100" dirty="0"/>
              <a:t>Engaging in learning tasks</a:t>
            </a:r>
          </a:p>
          <a:p>
            <a:pPr lvl="2">
              <a:lnSpc>
                <a:spcPct val="150000"/>
              </a:lnSpc>
            </a:pPr>
            <a:r>
              <a:rPr lang="en-US" sz="4100" dirty="0"/>
              <a:t>“Leaning in” </a:t>
            </a:r>
          </a:p>
          <a:p>
            <a:pPr lvl="1">
              <a:lnSpc>
                <a:spcPct val="150000"/>
              </a:lnSpc>
            </a:pPr>
            <a:r>
              <a:rPr lang="en-US" sz="4100" dirty="0"/>
              <a:t>Engaging in productive discussions with teachers and peers</a:t>
            </a:r>
          </a:p>
          <a:p>
            <a:pPr lvl="1">
              <a:lnSpc>
                <a:spcPct val="150000"/>
              </a:lnSpc>
            </a:pPr>
            <a:r>
              <a:rPr lang="en-US" sz="4100" dirty="0"/>
              <a:t>Respectful interactions with teacher and peers</a:t>
            </a:r>
          </a:p>
        </p:txBody>
      </p:sp>
    </p:spTree>
    <p:extLst>
      <p:ext uri="{BB962C8B-B14F-4D97-AF65-F5344CB8AC3E}">
        <p14:creationId xmlns:p14="http://schemas.microsoft.com/office/powerpoint/2010/main" val="23993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41745-C12E-445E-9DCD-3A2699709AB7}"/>
              </a:ext>
            </a:extLst>
          </p:cNvPr>
          <p:cNvSpPr>
            <a:spLocks noGrp="1"/>
          </p:cNvSpPr>
          <p:nvPr>
            <p:ph type="title"/>
          </p:nvPr>
        </p:nvSpPr>
        <p:spPr/>
        <p:txBody>
          <a:bodyPr>
            <a:normAutofit/>
          </a:bodyPr>
          <a:lstStyle/>
          <a:p>
            <a:pPr algn="ctr"/>
            <a:r>
              <a:rPr lang="en-US" sz="5400" dirty="0"/>
              <a:t>Relationship Paradigm is About</a:t>
            </a:r>
          </a:p>
        </p:txBody>
      </p:sp>
      <p:sp>
        <p:nvSpPr>
          <p:cNvPr id="3" name="Content Placeholder 2">
            <a:extLst>
              <a:ext uri="{FF2B5EF4-FFF2-40B4-BE49-F238E27FC236}">
                <a16:creationId xmlns:a16="http://schemas.microsoft.com/office/drawing/2014/main" id="{524DD8BC-5EF9-4668-8F48-3C3F76DA781F}"/>
              </a:ext>
            </a:extLst>
          </p:cNvPr>
          <p:cNvSpPr>
            <a:spLocks noGrp="1"/>
          </p:cNvSpPr>
          <p:nvPr>
            <p:ph idx="1"/>
          </p:nvPr>
        </p:nvSpPr>
        <p:spPr/>
        <p:txBody>
          <a:bodyPr>
            <a:normAutofit/>
          </a:bodyPr>
          <a:lstStyle/>
          <a:p>
            <a:r>
              <a:rPr lang="en-US" sz="3600" dirty="0"/>
              <a:t>  Bringing more kids into the successful     	learning experience</a:t>
            </a:r>
          </a:p>
          <a:p>
            <a:endParaRPr lang="en-US" sz="3600" dirty="0"/>
          </a:p>
          <a:p>
            <a:r>
              <a:rPr lang="en-US" sz="3600" dirty="0"/>
              <a:t> To do this we must change the fundamental foundation that motivates student compliance</a:t>
            </a:r>
          </a:p>
          <a:p>
            <a:pPr lvl="2"/>
            <a:r>
              <a:rPr lang="en-US" sz="3400" dirty="0"/>
              <a:t>Relaxing the affective filter</a:t>
            </a:r>
          </a:p>
          <a:p>
            <a:pPr lvl="2"/>
            <a:r>
              <a:rPr lang="en-US" sz="3400" dirty="0"/>
              <a:t>Improving students’ conceptions of school</a:t>
            </a:r>
          </a:p>
          <a:p>
            <a:endParaRPr lang="en-US" sz="3600" dirty="0"/>
          </a:p>
          <a:p>
            <a:endParaRPr lang="en-US" dirty="0"/>
          </a:p>
        </p:txBody>
      </p:sp>
    </p:spTree>
    <p:extLst>
      <p:ext uri="{BB962C8B-B14F-4D97-AF65-F5344CB8AC3E}">
        <p14:creationId xmlns:p14="http://schemas.microsoft.com/office/powerpoint/2010/main" val="2337240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0FB52-1ACB-48F3-99DE-AD4077090F4F}"/>
              </a:ext>
            </a:extLst>
          </p:cNvPr>
          <p:cNvSpPr>
            <a:spLocks noGrp="1"/>
          </p:cNvSpPr>
          <p:nvPr>
            <p:ph type="title"/>
          </p:nvPr>
        </p:nvSpPr>
        <p:spPr/>
        <p:txBody>
          <a:bodyPr>
            <a:normAutofit/>
          </a:bodyPr>
          <a:lstStyle/>
          <a:p>
            <a:pPr algn="ctr"/>
            <a:r>
              <a:rPr lang="en-US" sz="5400" dirty="0"/>
              <a:t>The Power of Explicit Caring</a:t>
            </a:r>
          </a:p>
        </p:txBody>
      </p:sp>
      <p:sp>
        <p:nvSpPr>
          <p:cNvPr id="3" name="Content Placeholder 2">
            <a:extLst>
              <a:ext uri="{FF2B5EF4-FFF2-40B4-BE49-F238E27FC236}">
                <a16:creationId xmlns:a16="http://schemas.microsoft.com/office/drawing/2014/main" id="{2C76D9D0-7C69-4097-94E1-8E324E5158DD}"/>
              </a:ext>
            </a:extLst>
          </p:cNvPr>
          <p:cNvSpPr>
            <a:spLocks noGrp="1"/>
          </p:cNvSpPr>
          <p:nvPr>
            <p:ph idx="1"/>
          </p:nvPr>
        </p:nvSpPr>
        <p:spPr>
          <a:xfrm>
            <a:off x="1103382" y="1367161"/>
            <a:ext cx="10766063" cy="5015884"/>
          </a:xfrm>
        </p:spPr>
        <p:txBody>
          <a:bodyPr>
            <a:noAutofit/>
          </a:bodyPr>
          <a:lstStyle/>
          <a:p>
            <a:pPr marL="0" indent="0">
              <a:buNone/>
            </a:pPr>
            <a:r>
              <a:rPr lang="en-US" sz="2800" i="1" dirty="0"/>
              <a:t>What Urban Students Say about Good Teaching </a:t>
            </a:r>
            <a:r>
              <a:rPr lang="en-US" sz="2800" dirty="0"/>
              <a:t>(Corbett &amp; Wilson, 2002)</a:t>
            </a:r>
          </a:p>
          <a:p>
            <a:pPr marL="0" indent="0">
              <a:buNone/>
            </a:pPr>
            <a:r>
              <a:rPr lang="en-US" sz="2800" dirty="0"/>
              <a:t>	The best teachers take the time to get to know the 	students and their circumstances</a:t>
            </a:r>
          </a:p>
          <a:p>
            <a:pPr marL="0" indent="0">
              <a:buNone/>
            </a:pPr>
            <a:endParaRPr lang="en-US" sz="2800" dirty="0"/>
          </a:p>
          <a:p>
            <a:pPr marL="0" indent="0">
              <a:buNone/>
            </a:pPr>
            <a:r>
              <a:rPr lang="en-US" sz="2800" i="1" dirty="0"/>
              <a:t>The Traits of Good Teachers as Identified by African American and White Students with Emotional and Behavioral Disorders  </a:t>
            </a:r>
            <a:r>
              <a:rPr lang="en-US" sz="2800" dirty="0"/>
              <a:t>(McIntyre &amp; Battle, 1998) </a:t>
            </a:r>
          </a:p>
          <a:p>
            <a:pPr marL="0" indent="0">
              <a:buNone/>
            </a:pPr>
            <a:r>
              <a:rPr lang="en-US" sz="2800" dirty="0"/>
              <a:t>	“Students attend more often, behave better and work 	more diligently for teachers they admire and respect.”  </a:t>
            </a:r>
          </a:p>
        </p:txBody>
      </p:sp>
    </p:spTree>
    <p:extLst>
      <p:ext uri="{BB962C8B-B14F-4D97-AF65-F5344CB8AC3E}">
        <p14:creationId xmlns:p14="http://schemas.microsoft.com/office/powerpoint/2010/main" val="179675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C29AC-948E-43D8-B7A8-403FBE49F6BC}"/>
              </a:ext>
            </a:extLst>
          </p:cNvPr>
          <p:cNvSpPr>
            <a:spLocks noGrp="1"/>
          </p:cNvSpPr>
          <p:nvPr>
            <p:ph type="title"/>
          </p:nvPr>
        </p:nvSpPr>
        <p:spPr/>
        <p:txBody>
          <a:bodyPr>
            <a:normAutofit/>
          </a:bodyPr>
          <a:lstStyle/>
          <a:p>
            <a:pPr algn="ctr"/>
            <a:r>
              <a:rPr lang="en-US" sz="5400" dirty="0"/>
              <a:t>Relationship Paradigm</a:t>
            </a:r>
          </a:p>
        </p:txBody>
      </p:sp>
      <p:graphicFrame>
        <p:nvGraphicFramePr>
          <p:cNvPr id="5" name="Content Placeholder 4">
            <a:extLst>
              <a:ext uri="{FF2B5EF4-FFF2-40B4-BE49-F238E27FC236}">
                <a16:creationId xmlns:a16="http://schemas.microsoft.com/office/drawing/2014/main" id="{396019D7-48AB-45B8-8AD8-8FAC06F9D747}"/>
              </a:ext>
            </a:extLst>
          </p:cNvPr>
          <p:cNvGraphicFramePr>
            <a:graphicFrameLocks noGrp="1"/>
          </p:cNvGraphicFramePr>
          <p:nvPr>
            <p:ph idx="1"/>
            <p:extLst>
              <p:ext uri="{D42A27DB-BD31-4B8C-83A1-F6EECF244321}">
                <p14:modId xmlns:p14="http://schemas.microsoft.com/office/powerpoint/2010/main" val="1878760974"/>
              </p:ext>
            </p:extLst>
          </p:nvPr>
        </p:nvGraphicFramePr>
        <p:xfrm>
          <a:off x="1104900" y="1269507"/>
          <a:ext cx="9982200" cy="49026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9154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55B4A-EA81-4B12-8483-410332BBFF36}"/>
              </a:ext>
            </a:extLst>
          </p:cNvPr>
          <p:cNvSpPr>
            <a:spLocks noGrp="1"/>
          </p:cNvSpPr>
          <p:nvPr>
            <p:ph type="title"/>
          </p:nvPr>
        </p:nvSpPr>
        <p:spPr/>
        <p:txBody>
          <a:bodyPr>
            <a:noAutofit/>
          </a:bodyPr>
          <a:lstStyle/>
          <a:p>
            <a:pPr algn="ctr"/>
            <a:r>
              <a:rPr lang="en-US" sz="5400" b="1" dirty="0"/>
              <a:t>Daily Check In</a:t>
            </a:r>
            <a:endParaRPr lang="en-US" sz="5400" dirty="0"/>
          </a:p>
        </p:txBody>
      </p:sp>
      <p:sp>
        <p:nvSpPr>
          <p:cNvPr id="3" name="Content Placeholder 2">
            <a:extLst>
              <a:ext uri="{FF2B5EF4-FFF2-40B4-BE49-F238E27FC236}">
                <a16:creationId xmlns:a16="http://schemas.microsoft.com/office/drawing/2014/main" id="{92F33632-39AA-48C3-94F2-41FA2FBC8A74}"/>
              </a:ext>
            </a:extLst>
          </p:cNvPr>
          <p:cNvSpPr>
            <a:spLocks noGrp="1"/>
          </p:cNvSpPr>
          <p:nvPr>
            <p:ph idx="1"/>
          </p:nvPr>
        </p:nvSpPr>
        <p:spPr/>
        <p:txBody>
          <a:bodyPr>
            <a:normAutofit fontScale="92500" lnSpcReduction="20000"/>
          </a:bodyPr>
          <a:lstStyle/>
          <a:p>
            <a:pPr lvl="0"/>
            <a:r>
              <a:rPr lang="en-US" sz="2800" dirty="0"/>
              <a:t>Ask how they’re doing</a:t>
            </a:r>
          </a:p>
          <a:p>
            <a:r>
              <a:rPr lang="en-US" sz="2800" dirty="0"/>
              <a:t>Listen to them – stories, personal connections</a:t>
            </a:r>
          </a:p>
          <a:p>
            <a:pPr lvl="0"/>
            <a:r>
              <a:rPr lang="en-US" sz="2800" dirty="0"/>
              <a:t>Notice changes</a:t>
            </a:r>
          </a:p>
          <a:p>
            <a:pPr lvl="0"/>
            <a:r>
              <a:rPr lang="en-US" sz="2800" dirty="0"/>
              <a:t>Give appropriate compliments – fashion, etc.</a:t>
            </a:r>
          </a:p>
          <a:p>
            <a:pPr lvl="0"/>
            <a:r>
              <a:rPr lang="en-US" sz="2800" dirty="0"/>
              <a:t>Authenticity</a:t>
            </a:r>
          </a:p>
          <a:p>
            <a:pPr lvl="0"/>
            <a:r>
              <a:rPr lang="en-US" sz="2800" dirty="0"/>
              <a:t>Share personal stories/connections</a:t>
            </a:r>
          </a:p>
          <a:p>
            <a:pPr lvl="0"/>
            <a:r>
              <a:rPr lang="en-US" sz="2800" dirty="0"/>
              <a:t>Inquire about things – stickers, patches, club involvement </a:t>
            </a:r>
          </a:p>
          <a:p>
            <a:pPr lvl="1"/>
            <a:r>
              <a:rPr lang="en-US" sz="2800" dirty="0"/>
              <a:t>Follow up on inquiries</a:t>
            </a:r>
          </a:p>
          <a:p>
            <a:pPr lvl="0"/>
            <a:r>
              <a:rPr lang="en-US" sz="2800" dirty="0"/>
              <a:t>Use appropriate humor</a:t>
            </a:r>
          </a:p>
          <a:p>
            <a:endParaRPr lang="en-US" dirty="0"/>
          </a:p>
        </p:txBody>
      </p:sp>
    </p:spTree>
    <p:extLst>
      <p:ext uri="{BB962C8B-B14F-4D97-AF65-F5344CB8AC3E}">
        <p14:creationId xmlns:p14="http://schemas.microsoft.com/office/powerpoint/2010/main" val="958602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C29AC-948E-43D8-B7A8-403FBE49F6BC}"/>
              </a:ext>
            </a:extLst>
          </p:cNvPr>
          <p:cNvSpPr>
            <a:spLocks noGrp="1"/>
          </p:cNvSpPr>
          <p:nvPr>
            <p:ph type="title"/>
          </p:nvPr>
        </p:nvSpPr>
        <p:spPr/>
        <p:txBody>
          <a:bodyPr>
            <a:normAutofit/>
          </a:bodyPr>
          <a:lstStyle/>
          <a:p>
            <a:pPr algn="ctr"/>
            <a:r>
              <a:rPr lang="en-US" sz="5400" dirty="0"/>
              <a:t>Relationship Paradigm</a:t>
            </a:r>
          </a:p>
        </p:txBody>
      </p:sp>
      <p:graphicFrame>
        <p:nvGraphicFramePr>
          <p:cNvPr id="5" name="Content Placeholder 4">
            <a:extLst>
              <a:ext uri="{FF2B5EF4-FFF2-40B4-BE49-F238E27FC236}">
                <a16:creationId xmlns:a16="http://schemas.microsoft.com/office/drawing/2014/main" id="{396019D7-48AB-45B8-8AD8-8FAC06F9D747}"/>
              </a:ext>
            </a:extLst>
          </p:cNvPr>
          <p:cNvGraphicFramePr>
            <a:graphicFrameLocks noGrp="1"/>
          </p:cNvGraphicFramePr>
          <p:nvPr>
            <p:ph idx="1"/>
            <p:extLst>
              <p:ext uri="{D42A27DB-BD31-4B8C-83A1-F6EECF244321}">
                <p14:modId xmlns:p14="http://schemas.microsoft.com/office/powerpoint/2010/main" val="360094698"/>
              </p:ext>
            </p:extLst>
          </p:nvPr>
        </p:nvGraphicFramePr>
        <p:xfrm>
          <a:off x="1104900" y="1269507"/>
          <a:ext cx="9982200" cy="49026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4459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51BB2-1268-4EE1-97F7-FAEC5D4C27CF}"/>
              </a:ext>
            </a:extLst>
          </p:cNvPr>
          <p:cNvSpPr>
            <a:spLocks noGrp="1"/>
          </p:cNvSpPr>
          <p:nvPr>
            <p:ph type="title"/>
          </p:nvPr>
        </p:nvSpPr>
        <p:spPr/>
        <p:txBody>
          <a:bodyPr>
            <a:normAutofit/>
          </a:bodyPr>
          <a:lstStyle/>
          <a:p>
            <a:pPr algn="ctr"/>
            <a:r>
              <a:rPr lang="en-US" sz="6000" dirty="0"/>
              <a:t>Preserving Relationships: </a:t>
            </a:r>
          </a:p>
        </p:txBody>
      </p:sp>
      <p:sp>
        <p:nvSpPr>
          <p:cNvPr id="3" name="Content Placeholder 2">
            <a:extLst>
              <a:ext uri="{FF2B5EF4-FFF2-40B4-BE49-F238E27FC236}">
                <a16:creationId xmlns:a16="http://schemas.microsoft.com/office/drawing/2014/main" id="{4324A5AE-E964-45DC-A27C-25C4CD753B24}"/>
              </a:ext>
            </a:extLst>
          </p:cNvPr>
          <p:cNvSpPr>
            <a:spLocks noGrp="1"/>
          </p:cNvSpPr>
          <p:nvPr>
            <p:ph idx="1"/>
          </p:nvPr>
        </p:nvSpPr>
        <p:spPr>
          <a:xfrm>
            <a:off x="870013" y="1518082"/>
            <a:ext cx="10928410" cy="5339917"/>
          </a:xfrm>
        </p:spPr>
        <p:txBody>
          <a:bodyPr>
            <a:noAutofit/>
          </a:bodyPr>
          <a:lstStyle/>
          <a:p>
            <a:pPr lvl="0"/>
            <a:r>
              <a:rPr lang="en-US" dirty="0"/>
              <a:t>Give chances – talk to kid before sending them out, when possible</a:t>
            </a:r>
          </a:p>
          <a:p>
            <a:pPr lvl="0"/>
            <a:r>
              <a:rPr lang="en-US" dirty="0"/>
              <a:t>Talk to kids about their grades often – one on one is best, if possible</a:t>
            </a:r>
          </a:p>
          <a:p>
            <a:pPr lvl="1"/>
            <a:r>
              <a:rPr lang="en-US" sz="2000" dirty="0"/>
              <a:t>Tone of concern – you want them to do well!</a:t>
            </a:r>
          </a:p>
          <a:p>
            <a:pPr lvl="0"/>
            <a:r>
              <a:rPr lang="en-US" dirty="0"/>
              <a:t>Follow up on referrals</a:t>
            </a:r>
          </a:p>
          <a:p>
            <a:pPr lvl="0"/>
            <a:r>
              <a:rPr lang="en-US" dirty="0"/>
              <a:t>Follow up on disruptive behavior</a:t>
            </a:r>
          </a:p>
          <a:p>
            <a:pPr lvl="1"/>
            <a:r>
              <a:rPr lang="en-US" sz="2000" dirty="0"/>
              <a:t>Walk and talks</a:t>
            </a:r>
          </a:p>
          <a:p>
            <a:pPr lvl="1"/>
            <a:r>
              <a:rPr lang="en-US" sz="2000" dirty="0"/>
              <a:t>The next day</a:t>
            </a:r>
          </a:p>
          <a:p>
            <a:pPr lvl="1"/>
            <a:r>
              <a:rPr lang="en-US" sz="2000" dirty="0"/>
              <a:t>Call THEM at home</a:t>
            </a:r>
          </a:p>
          <a:p>
            <a:pPr lvl="0"/>
            <a:r>
              <a:rPr lang="en-US" dirty="0"/>
              <a:t>Apologize for your part </a:t>
            </a:r>
          </a:p>
          <a:p>
            <a:pPr lvl="0"/>
            <a:r>
              <a:rPr lang="en-US" dirty="0"/>
              <a:t>Ask what needs to be different? </a:t>
            </a:r>
          </a:p>
          <a:p>
            <a:pPr lvl="0"/>
            <a:r>
              <a:rPr lang="en-US" dirty="0"/>
              <a:t>Authenticity</a:t>
            </a:r>
          </a:p>
        </p:txBody>
      </p:sp>
    </p:spTree>
    <p:extLst>
      <p:ext uri="{BB962C8B-B14F-4D97-AF65-F5344CB8AC3E}">
        <p14:creationId xmlns:p14="http://schemas.microsoft.com/office/powerpoint/2010/main" val="245009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C29AC-948E-43D8-B7A8-403FBE49F6BC}"/>
              </a:ext>
            </a:extLst>
          </p:cNvPr>
          <p:cNvSpPr>
            <a:spLocks noGrp="1"/>
          </p:cNvSpPr>
          <p:nvPr>
            <p:ph type="title"/>
          </p:nvPr>
        </p:nvSpPr>
        <p:spPr/>
        <p:txBody>
          <a:bodyPr>
            <a:normAutofit/>
          </a:bodyPr>
          <a:lstStyle/>
          <a:p>
            <a:pPr algn="ctr"/>
            <a:r>
              <a:rPr lang="en-US" sz="5400" dirty="0"/>
              <a:t>Relationship Paradigm</a:t>
            </a:r>
          </a:p>
        </p:txBody>
      </p:sp>
      <p:graphicFrame>
        <p:nvGraphicFramePr>
          <p:cNvPr id="5" name="Content Placeholder 4">
            <a:extLst>
              <a:ext uri="{FF2B5EF4-FFF2-40B4-BE49-F238E27FC236}">
                <a16:creationId xmlns:a16="http://schemas.microsoft.com/office/drawing/2014/main" id="{396019D7-48AB-45B8-8AD8-8FAC06F9D747}"/>
              </a:ext>
            </a:extLst>
          </p:cNvPr>
          <p:cNvGraphicFramePr>
            <a:graphicFrameLocks noGrp="1"/>
          </p:cNvGraphicFramePr>
          <p:nvPr>
            <p:ph idx="1"/>
            <p:extLst>
              <p:ext uri="{D42A27DB-BD31-4B8C-83A1-F6EECF244321}">
                <p14:modId xmlns:p14="http://schemas.microsoft.com/office/powerpoint/2010/main" val="241980987"/>
              </p:ext>
            </p:extLst>
          </p:nvPr>
        </p:nvGraphicFramePr>
        <p:xfrm>
          <a:off x="1104900" y="1269507"/>
          <a:ext cx="9982200" cy="49026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9987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19B9B-1D5B-46B5-B4FB-E8FDC30F7C3E}"/>
              </a:ext>
            </a:extLst>
          </p:cNvPr>
          <p:cNvSpPr>
            <a:spLocks noGrp="1"/>
          </p:cNvSpPr>
          <p:nvPr>
            <p:ph type="title"/>
          </p:nvPr>
        </p:nvSpPr>
        <p:spPr/>
        <p:txBody>
          <a:bodyPr>
            <a:normAutofit/>
          </a:bodyPr>
          <a:lstStyle/>
          <a:p>
            <a:pPr algn="ctr"/>
            <a:r>
              <a:rPr lang="en-US" sz="5400" dirty="0"/>
              <a:t>Affective Resonance</a:t>
            </a:r>
          </a:p>
        </p:txBody>
      </p:sp>
      <p:sp>
        <p:nvSpPr>
          <p:cNvPr id="3" name="Content Placeholder 2">
            <a:extLst>
              <a:ext uri="{FF2B5EF4-FFF2-40B4-BE49-F238E27FC236}">
                <a16:creationId xmlns:a16="http://schemas.microsoft.com/office/drawing/2014/main" id="{2CC66418-B4BC-46FD-812F-E399C2CCDEE1}"/>
              </a:ext>
            </a:extLst>
          </p:cNvPr>
          <p:cNvSpPr>
            <a:spLocks noGrp="1"/>
          </p:cNvSpPr>
          <p:nvPr>
            <p:ph idx="1"/>
          </p:nvPr>
        </p:nvSpPr>
        <p:spPr/>
        <p:txBody>
          <a:bodyPr>
            <a:normAutofit/>
          </a:bodyPr>
          <a:lstStyle/>
          <a:p>
            <a:pPr marL="0" indent="0">
              <a:buNone/>
            </a:pPr>
            <a:r>
              <a:rPr lang="en-US" b="1" dirty="0"/>
              <a:t>Affective Resonance </a:t>
            </a:r>
            <a:r>
              <a:rPr lang="en-US" dirty="0"/>
              <a:t>-Affective resonance is a subtle and partial phenomenon, pervading most face-to-face social interaction. </a:t>
            </a:r>
          </a:p>
          <a:p>
            <a:pPr marL="0" indent="0">
              <a:buNone/>
            </a:pPr>
            <a:r>
              <a:rPr lang="en-US" dirty="0"/>
              <a:t>Conceptualizing (these interactions) as instances of affective resonance makes visible that they are more than mere imitation or synchrony. In resonance, the interactants behaviors and affective experiences may not necessarily resemble each other, but yet they are a </a:t>
            </a:r>
            <a:r>
              <a:rPr lang="en-US" i="1" dirty="0"/>
              <a:t>jointly created </a:t>
            </a:r>
            <a:r>
              <a:rPr lang="en-US" dirty="0"/>
              <a:t>dynamic, shaped within the relational interplay.</a:t>
            </a:r>
          </a:p>
          <a:p>
            <a:pPr marL="0" indent="0">
              <a:buNone/>
            </a:pPr>
            <a:r>
              <a:rPr lang="en-US" b="1" dirty="0"/>
              <a:t>The Practice: </a:t>
            </a:r>
          </a:p>
          <a:p>
            <a:r>
              <a:rPr lang="en-US" dirty="0"/>
              <a:t>Maximize Positive Affect</a:t>
            </a:r>
          </a:p>
          <a:p>
            <a:r>
              <a:rPr lang="en-US" dirty="0"/>
              <a:t>Minimize Negative Affect</a:t>
            </a:r>
          </a:p>
          <a:p>
            <a:r>
              <a:rPr lang="en-US" dirty="0"/>
              <a:t>Minimize the Inhibition of Affect</a:t>
            </a:r>
          </a:p>
          <a:p>
            <a:endParaRPr lang="en-US" dirty="0"/>
          </a:p>
        </p:txBody>
      </p:sp>
    </p:spTree>
    <p:extLst>
      <p:ext uri="{BB962C8B-B14F-4D97-AF65-F5344CB8AC3E}">
        <p14:creationId xmlns:p14="http://schemas.microsoft.com/office/powerpoint/2010/main" val="2551908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a:extLst>
              <a:ext uri="{FF2B5EF4-FFF2-40B4-BE49-F238E27FC236}">
                <a16:creationId xmlns:a16="http://schemas.microsoft.com/office/drawing/2014/main" id="{F3A5C60C-06E9-4044-9BB7-C21522B9FE3C}"/>
              </a:ext>
            </a:extLst>
          </p:cNvPr>
          <p:cNvGraphicFramePr>
            <a:graphicFrameLocks/>
          </p:cNvGraphicFramePr>
          <p:nvPr>
            <p:extLst>
              <p:ext uri="{D42A27DB-BD31-4B8C-83A1-F6EECF244321}">
                <p14:modId xmlns:p14="http://schemas.microsoft.com/office/powerpoint/2010/main" val="3807522142"/>
              </p:ext>
            </p:extLst>
          </p:nvPr>
        </p:nvGraphicFramePr>
        <p:xfrm>
          <a:off x="0" y="0"/>
          <a:ext cx="12191999"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4677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05B33-75DB-423B-BD6B-0418DECB3E68}"/>
              </a:ext>
            </a:extLst>
          </p:cNvPr>
          <p:cNvSpPr>
            <a:spLocks noGrp="1"/>
          </p:cNvSpPr>
          <p:nvPr>
            <p:ph type="title"/>
          </p:nvPr>
        </p:nvSpPr>
        <p:spPr/>
        <p:txBody>
          <a:bodyPr/>
          <a:lstStyle/>
          <a:p>
            <a:r>
              <a:rPr lang="en-US" dirty="0"/>
              <a:t>Disproportionate Suspensions of Black and Latino Students</a:t>
            </a:r>
          </a:p>
        </p:txBody>
      </p:sp>
      <p:sp>
        <p:nvSpPr>
          <p:cNvPr id="3" name="Content Placeholder 2">
            <a:extLst>
              <a:ext uri="{FF2B5EF4-FFF2-40B4-BE49-F238E27FC236}">
                <a16:creationId xmlns:a16="http://schemas.microsoft.com/office/drawing/2014/main" id="{46EF750F-F221-43E0-BF0A-6474DFAD1571}"/>
              </a:ext>
            </a:extLst>
          </p:cNvPr>
          <p:cNvSpPr>
            <a:spLocks noGrp="1"/>
          </p:cNvSpPr>
          <p:nvPr>
            <p:ph idx="1"/>
          </p:nvPr>
        </p:nvSpPr>
        <p:spPr/>
        <p:txBody>
          <a:bodyPr>
            <a:normAutofit/>
          </a:bodyPr>
          <a:lstStyle/>
          <a:p>
            <a:r>
              <a:rPr lang="en-US" dirty="0"/>
              <a:t>Smith, E. J., &amp; Harper, R. S. (2015).  </a:t>
            </a:r>
            <a:r>
              <a:rPr lang="en-US" i="1" dirty="0"/>
              <a:t>Disproportionate Impact of K-12 School Suspension Rates on Black Students in Southern States</a:t>
            </a:r>
            <a:r>
              <a:rPr lang="en-US" dirty="0"/>
              <a:t>. Philadelphia: University of Pennsylvania, Center for the Study of Race Equity in Education. </a:t>
            </a:r>
          </a:p>
          <a:p>
            <a:r>
              <a:rPr lang="en-US" dirty="0" err="1"/>
              <a:t>Fabelo</a:t>
            </a:r>
            <a:r>
              <a:rPr lang="en-US" dirty="0"/>
              <a:t>, T., Thompson, M. D., Plotkin, J. D., Carmichael, D., </a:t>
            </a:r>
            <a:r>
              <a:rPr lang="en-US" dirty="0" err="1"/>
              <a:t>Marchbanks</a:t>
            </a:r>
            <a:r>
              <a:rPr lang="en-US" dirty="0"/>
              <a:t>, M. P. III, &amp; Booth, E. A. (2011, July). Breaking School’s Rules:  A statewide study of how school discipline relates to students’ success and juvenile justice involvement.  </a:t>
            </a:r>
            <a:r>
              <a:rPr lang="en-US" i="1" dirty="0"/>
              <a:t>Council of State Governments Justice Center. </a:t>
            </a:r>
          </a:p>
          <a:p>
            <a:endParaRPr lang="en-US" dirty="0"/>
          </a:p>
        </p:txBody>
      </p:sp>
    </p:spTree>
    <p:extLst>
      <p:ext uri="{BB962C8B-B14F-4D97-AF65-F5344CB8AC3E}">
        <p14:creationId xmlns:p14="http://schemas.microsoft.com/office/powerpoint/2010/main" val="4052386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35380-5873-4624-9A93-D661177EE7D1}"/>
              </a:ext>
            </a:extLst>
          </p:cNvPr>
          <p:cNvSpPr>
            <a:spLocks noGrp="1"/>
          </p:cNvSpPr>
          <p:nvPr>
            <p:ph type="title"/>
          </p:nvPr>
        </p:nvSpPr>
        <p:spPr>
          <a:xfrm>
            <a:off x="1096022" y="76200"/>
            <a:ext cx="9980682" cy="1096962"/>
          </a:xfrm>
        </p:spPr>
        <p:txBody>
          <a:bodyPr/>
          <a:lstStyle/>
          <a:p>
            <a:r>
              <a:rPr lang="en-US" dirty="0"/>
              <a:t>References: </a:t>
            </a:r>
          </a:p>
        </p:txBody>
      </p:sp>
      <p:sp>
        <p:nvSpPr>
          <p:cNvPr id="3" name="Content Placeholder 2">
            <a:extLst>
              <a:ext uri="{FF2B5EF4-FFF2-40B4-BE49-F238E27FC236}">
                <a16:creationId xmlns:a16="http://schemas.microsoft.com/office/drawing/2014/main" id="{A87541E3-E314-4C3F-908E-E361FE1ED7DB}"/>
              </a:ext>
            </a:extLst>
          </p:cNvPr>
          <p:cNvSpPr>
            <a:spLocks noGrp="1"/>
          </p:cNvSpPr>
          <p:nvPr>
            <p:ph idx="1"/>
          </p:nvPr>
        </p:nvSpPr>
        <p:spPr>
          <a:xfrm>
            <a:off x="1104900" y="1635712"/>
            <a:ext cx="9982200" cy="4572000"/>
          </a:xfrm>
        </p:spPr>
        <p:txBody>
          <a:bodyPr>
            <a:normAutofit fontScale="70000" lnSpcReduction="20000"/>
          </a:bodyPr>
          <a:lstStyle/>
          <a:p>
            <a:r>
              <a:rPr lang="en-US" dirty="0"/>
              <a:t>Corbett, C. &amp; Wilson, B. (2002). What urban students say about good teaching. </a:t>
            </a:r>
            <a:r>
              <a:rPr lang="en-US" i="1" dirty="0"/>
              <a:t>Educational Leadership 60</a:t>
            </a:r>
            <a:r>
              <a:rPr lang="en-US" dirty="0"/>
              <a:t>(1) pp. 18-22</a:t>
            </a:r>
          </a:p>
          <a:p>
            <a:r>
              <a:rPr lang="en-US" dirty="0"/>
              <a:t>Fowler, D. (2011) School discipline feeds the “pipeline to prison”. </a:t>
            </a:r>
            <a:r>
              <a:rPr lang="en-US" i="1" dirty="0" err="1"/>
              <a:t>Kappan</a:t>
            </a:r>
            <a:r>
              <a:rPr lang="en-US" i="1" dirty="0"/>
              <a:t> Magazine</a:t>
            </a:r>
            <a:r>
              <a:rPr lang="en-US" dirty="0"/>
              <a:t>. October, 2011. Retrieved from </a:t>
            </a:r>
            <a:r>
              <a:rPr lang="en-US" u="sng" dirty="0">
                <a:hlinkClick r:id="rId2"/>
              </a:rPr>
              <a:t>www.kappanmagazine.org</a:t>
            </a:r>
            <a:r>
              <a:rPr lang="en-US" dirty="0"/>
              <a:t> </a:t>
            </a:r>
          </a:p>
          <a:p>
            <a:r>
              <a:rPr lang="en-US" dirty="0"/>
              <a:t>Fowler, D. F, Lightsey, R., Monger, J., Terrazas, E. &amp; White, L (2007). Texas’ school to prison pipeline: dropout to incarceration. </a:t>
            </a:r>
            <a:r>
              <a:rPr lang="en-US" i="1" dirty="0"/>
              <a:t>Texas Appleseed</a:t>
            </a:r>
            <a:r>
              <a:rPr lang="en-US" dirty="0"/>
              <a:t> retrieved from </a:t>
            </a:r>
            <a:r>
              <a:rPr lang="en-US" u="sng" dirty="0">
                <a:hlinkClick r:id="rId3"/>
              </a:rPr>
              <a:t>www.texasappleseed.net</a:t>
            </a:r>
            <a:r>
              <a:rPr lang="en-US" dirty="0"/>
              <a:t>. </a:t>
            </a:r>
          </a:p>
          <a:p>
            <a:r>
              <a:rPr lang="en-US" dirty="0"/>
              <a:t>McIntyre, T. &amp; Battle, J. (1998). The traits of “good teachers" as identified by </a:t>
            </a:r>
            <a:r>
              <a:rPr lang="en-US" dirty="0" err="1"/>
              <a:t>african-american</a:t>
            </a:r>
            <a:r>
              <a:rPr lang="en-US" dirty="0"/>
              <a:t> and white students with emotional and/or behavioral disorders. Behavioral Disorders 23(2), pp. 134-142. </a:t>
            </a:r>
          </a:p>
          <a:p>
            <a:r>
              <a:rPr lang="en-US" dirty="0"/>
              <a:t>Raffaele-Mendez, L. M. (2003). Predictors of suspension and negative school outcomes: a longitudinal investigation, New Directions for Youth Development, 99, pp. 17- 33. </a:t>
            </a:r>
          </a:p>
          <a:p>
            <a:r>
              <a:rPr lang="en-US" b="1" dirty="0"/>
              <a:t>Rainer </a:t>
            </a:r>
            <a:r>
              <a:rPr lang="en-US" b="1" dirty="0" err="1"/>
              <a:t>Mühlhoff</a:t>
            </a:r>
            <a:r>
              <a:rPr lang="en-US" b="1" dirty="0"/>
              <a:t> (2014) Affective resonance and social interaction. </a:t>
            </a:r>
            <a:r>
              <a:rPr lang="en-US" dirty="0"/>
              <a:t>Springer </a:t>
            </a:r>
            <a:r>
              <a:rPr lang="en-US" dirty="0" err="1"/>
              <a:t>Science+Business</a:t>
            </a:r>
            <a:r>
              <a:rPr lang="en-US" dirty="0"/>
              <a:t> Media Dordrecht.</a:t>
            </a:r>
          </a:p>
          <a:p>
            <a:r>
              <a:rPr lang="en-US" dirty="0" err="1"/>
              <a:t>Schollenberger</a:t>
            </a:r>
            <a:r>
              <a:rPr lang="en-US" dirty="0"/>
              <a:t>, T. L. (2015). Racial disparities in school suspension and subsequent outcomes. </a:t>
            </a:r>
            <a:r>
              <a:rPr lang="en-US" i="1" dirty="0"/>
              <a:t>Closing the School Discipline Gap: Equitable Remedies for Excessive Exclusion</a:t>
            </a:r>
            <a:r>
              <a:rPr lang="en-US" dirty="0"/>
              <a:t>. New York, NY. Teachers College Press. </a:t>
            </a:r>
          </a:p>
          <a:p>
            <a:r>
              <a:rPr lang="en-US" dirty="0"/>
              <a:t>Skiba, R., &amp; Peterson, R (1999). The dark side of zero tolerance: can punishment lead to safe schools?  </a:t>
            </a:r>
            <a:r>
              <a:rPr lang="en-US" i="1" dirty="0"/>
              <a:t>The Phi Delta </a:t>
            </a:r>
            <a:r>
              <a:rPr lang="en-US" i="1" dirty="0" err="1"/>
              <a:t>Kappan</a:t>
            </a:r>
            <a:r>
              <a:rPr lang="en-US" i="1" dirty="0"/>
              <a:t>. 80</a:t>
            </a:r>
            <a:r>
              <a:rPr lang="en-US" dirty="0"/>
              <a:t>(5). 372-376, 381-382. </a:t>
            </a:r>
          </a:p>
          <a:p>
            <a:r>
              <a:rPr lang="en-US" dirty="0" err="1"/>
              <a:t>Teske</a:t>
            </a:r>
            <a:r>
              <a:rPr lang="en-US" dirty="0"/>
              <a:t>, S. C. (2011). A study of zero tolerance policies in schools: a multi-integrated systems approach to improve outcomes for adolescents. </a:t>
            </a:r>
            <a:r>
              <a:rPr lang="en-US" i="1" dirty="0"/>
              <a:t>Journal of Child and Adolescent Psychiatric Nursing, 24</a:t>
            </a:r>
            <a:r>
              <a:rPr lang="en-US" dirty="0"/>
              <a:t>, pp. 88-97.</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368446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B8554-AB2B-4774-94F4-15441BB712B2}"/>
              </a:ext>
            </a:extLst>
          </p:cNvPr>
          <p:cNvSpPr>
            <a:spLocks noGrp="1"/>
          </p:cNvSpPr>
          <p:nvPr>
            <p:ph type="ctrTitle"/>
          </p:nvPr>
        </p:nvSpPr>
        <p:spPr/>
        <p:txBody>
          <a:bodyPr>
            <a:normAutofit/>
          </a:bodyPr>
          <a:lstStyle/>
          <a:p>
            <a:pPr algn="ctr"/>
            <a:r>
              <a:rPr lang="en-US" sz="7200" dirty="0"/>
              <a:t>Walk and talk </a:t>
            </a:r>
          </a:p>
        </p:txBody>
      </p:sp>
      <p:sp>
        <p:nvSpPr>
          <p:cNvPr id="3" name="Subtitle 2">
            <a:extLst>
              <a:ext uri="{FF2B5EF4-FFF2-40B4-BE49-F238E27FC236}">
                <a16:creationId xmlns:a16="http://schemas.microsoft.com/office/drawing/2014/main" id="{C8D39611-5ECD-417E-BCB6-403736B20E7D}"/>
              </a:ext>
            </a:extLst>
          </p:cNvPr>
          <p:cNvSpPr>
            <a:spLocks noGrp="1"/>
          </p:cNvSpPr>
          <p:nvPr>
            <p:ph type="subTitle" idx="1"/>
          </p:nvPr>
        </p:nvSpPr>
        <p:spPr/>
        <p:txBody>
          <a:bodyPr/>
          <a:lstStyle/>
          <a:p>
            <a:r>
              <a:rPr lang="en-US" dirty="0"/>
              <a:t>By Jim Peterson </a:t>
            </a:r>
          </a:p>
          <a:p>
            <a:endParaRPr lang="en-US" dirty="0"/>
          </a:p>
          <a:p>
            <a:r>
              <a:rPr lang="en-US" dirty="0"/>
              <a:t>(with parenthetical addendums by Phillip Taylor)</a:t>
            </a:r>
          </a:p>
        </p:txBody>
      </p:sp>
    </p:spTree>
    <p:extLst>
      <p:ext uri="{BB962C8B-B14F-4D97-AF65-F5344CB8AC3E}">
        <p14:creationId xmlns:p14="http://schemas.microsoft.com/office/powerpoint/2010/main" val="3138242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3B578-6181-474F-84E1-367DE63C2E2B}"/>
              </a:ext>
            </a:extLst>
          </p:cNvPr>
          <p:cNvSpPr>
            <a:spLocks noGrp="1"/>
          </p:cNvSpPr>
          <p:nvPr>
            <p:ph type="title"/>
          </p:nvPr>
        </p:nvSpPr>
        <p:spPr/>
        <p:txBody>
          <a:bodyPr>
            <a:normAutofit fontScale="90000"/>
          </a:bodyPr>
          <a:lstStyle/>
          <a:p>
            <a:pPr algn="ctr"/>
            <a:r>
              <a:rPr lang="en-US" sz="5400" dirty="0"/>
              <a:t>Psychological Benefits</a:t>
            </a:r>
            <a:br>
              <a:rPr lang="en-US" dirty="0"/>
            </a:br>
            <a:endParaRPr lang="en-US" dirty="0"/>
          </a:p>
        </p:txBody>
      </p:sp>
      <p:sp>
        <p:nvSpPr>
          <p:cNvPr id="3" name="Content Placeholder 2">
            <a:extLst>
              <a:ext uri="{FF2B5EF4-FFF2-40B4-BE49-F238E27FC236}">
                <a16:creationId xmlns:a16="http://schemas.microsoft.com/office/drawing/2014/main" id="{FB072A43-6583-45C5-B6ED-4F764667625C}"/>
              </a:ext>
            </a:extLst>
          </p:cNvPr>
          <p:cNvSpPr>
            <a:spLocks noGrp="1"/>
          </p:cNvSpPr>
          <p:nvPr>
            <p:ph idx="1"/>
          </p:nvPr>
        </p:nvSpPr>
        <p:spPr/>
        <p:txBody>
          <a:bodyPr>
            <a:normAutofit/>
          </a:bodyPr>
          <a:lstStyle/>
          <a:p>
            <a:r>
              <a:rPr lang="en-US" sz="4000" dirty="0"/>
              <a:t>Traveling in same direction</a:t>
            </a:r>
          </a:p>
          <a:p>
            <a:r>
              <a:rPr lang="en-US" sz="4000" dirty="0"/>
              <a:t>Body mirroring (rapport)</a:t>
            </a:r>
          </a:p>
          <a:p>
            <a:r>
              <a:rPr lang="en-US" sz="4000" dirty="0"/>
              <a:t>Question of eye contact</a:t>
            </a:r>
          </a:p>
          <a:p>
            <a:r>
              <a:rPr lang="en-US" sz="4000" dirty="0"/>
              <a:t>Subconscious association</a:t>
            </a:r>
          </a:p>
          <a:p>
            <a:r>
              <a:rPr lang="en-US" sz="4000" dirty="0"/>
              <a:t>Environment outside classroom</a:t>
            </a:r>
          </a:p>
          <a:p>
            <a:r>
              <a:rPr lang="en-US" sz="4000" dirty="0"/>
              <a:t>Positive Affect</a:t>
            </a:r>
          </a:p>
        </p:txBody>
      </p:sp>
    </p:spTree>
    <p:extLst>
      <p:ext uri="{BB962C8B-B14F-4D97-AF65-F5344CB8AC3E}">
        <p14:creationId xmlns:p14="http://schemas.microsoft.com/office/powerpoint/2010/main" val="1010073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EF3C9-2523-444C-AFA6-22AFF541B5F0}"/>
              </a:ext>
            </a:extLst>
          </p:cNvPr>
          <p:cNvSpPr>
            <a:spLocks noGrp="1"/>
          </p:cNvSpPr>
          <p:nvPr>
            <p:ph type="title"/>
          </p:nvPr>
        </p:nvSpPr>
        <p:spPr/>
        <p:txBody>
          <a:bodyPr>
            <a:normAutofit/>
          </a:bodyPr>
          <a:lstStyle/>
          <a:p>
            <a:pPr algn="ctr"/>
            <a:r>
              <a:rPr lang="en-US" sz="6000" dirty="0"/>
              <a:t>Walk and Talk Steps</a:t>
            </a:r>
          </a:p>
        </p:txBody>
      </p:sp>
      <p:sp>
        <p:nvSpPr>
          <p:cNvPr id="3" name="Content Placeholder 2">
            <a:extLst>
              <a:ext uri="{FF2B5EF4-FFF2-40B4-BE49-F238E27FC236}">
                <a16:creationId xmlns:a16="http://schemas.microsoft.com/office/drawing/2014/main" id="{AD44CEE4-0779-4173-A676-BBB42E42B2B3}"/>
              </a:ext>
            </a:extLst>
          </p:cNvPr>
          <p:cNvSpPr>
            <a:spLocks noGrp="1"/>
          </p:cNvSpPr>
          <p:nvPr>
            <p:ph idx="1"/>
          </p:nvPr>
        </p:nvSpPr>
        <p:spPr>
          <a:xfrm>
            <a:off x="1104900" y="1600200"/>
            <a:ext cx="9982200" cy="4572000"/>
          </a:xfrm>
        </p:spPr>
        <p:txBody>
          <a:bodyPr>
            <a:normAutofit/>
          </a:bodyPr>
          <a:lstStyle/>
          <a:p>
            <a:r>
              <a:rPr lang="en-US" sz="2800" dirty="0"/>
              <a:t>Find out what class the student has during your prep and contact that teacher</a:t>
            </a:r>
          </a:p>
          <a:p>
            <a:r>
              <a:rPr lang="en-US" sz="2800" dirty="0"/>
              <a:t>Prepare and excuse/gift</a:t>
            </a:r>
          </a:p>
          <a:p>
            <a:r>
              <a:rPr lang="en-US" sz="2800" dirty="0"/>
              <a:t>Getting student out of class without awkwardness or disruption</a:t>
            </a:r>
          </a:p>
          <a:p>
            <a:pPr lvl="1"/>
            <a:r>
              <a:rPr lang="en-US" sz="2800" dirty="0"/>
              <a:t>“Can I </a:t>
            </a:r>
            <a:r>
              <a:rPr lang="en-US" sz="2800" b="1" dirty="0">
                <a:solidFill>
                  <a:srgbClr val="FF0000"/>
                </a:solidFill>
              </a:rPr>
              <a:t>borrow</a:t>
            </a:r>
            <a:r>
              <a:rPr lang="en-US" sz="2800" dirty="0"/>
              <a:t>…. For a second?”  </a:t>
            </a:r>
          </a:p>
          <a:p>
            <a:pPr lvl="1"/>
            <a:r>
              <a:rPr lang="en-US" sz="2800" dirty="0"/>
              <a:t>Redirect attention with “gift” </a:t>
            </a:r>
          </a:p>
          <a:p>
            <a:pPr lvl="1"/>
            <a:r>
              <a:rPr lang="en-US" sz="2800" dirty="0"/>
              <a:t>You’re on an errand – some distance away </a:t>
            </a:r>
          </a:p>
          <a:p>
            <a:pPr lvl="2"/>
            <a:r>
              <a:rPr lang="en-US" sz="2800" dirty="0"/>
              <a:t>So you can walk together for a little while</a:t>
            </a:r>
          </a:p>
        </p:txBody>
      </p:sp>
    </p:spTree>
    <p:extLst>
      <p:ext uri="{BB962C8B-B14F-4D97-AF65-F5344CB8AC3E}">
        <p14:creationId xmlns:p14="http://schemas.microsoft.com/office/powerpoint/2010/main" val="3844519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E788E-FB95-49ED-96FE-7792454ACD94}"/>
              </a:ext>
            </a:extLst>
          </p:cNvPr>
          <p:cNvSpPr>
            <a:spLocks noGrp="1"/>
          </p:cNvSpPr>
          <p:nvPr>
            <p:ph type="title"/>
          </p:nvPr>
        </p:nvSpPr>
        <p:spPr/>
        <p:txBody>
          <a:bodyPr>
            <a:normAutofit/>
          </a:bodyPr>
          <a:lstStyle/>
          <a:p>
            <a:pPr algn="ctr"/>
            <a:r>
              <a:rPr lang="en-US" sz="6600" dirty="0"/>
              <a:t>Walk and Talk Steps</a:t>
            </a:r>
          </a:p>
        </p:txBody>
      </p:sp>
      <p:sp>
        <p:nvSpPr>
          <p:cNvPr id="3" name="Content Placeholder 2">
            <a:extLst>
              <a:ext uri="{FF2B5EF4-FFF2-40B4-BE49-F238E27FC236}">
                <a16:creationId xmlns:a16="http://schemas.microsoft.com/office/drawing/2014/main" id="{46B62799-282E-4381-96D8-55E8F74EF04E}"/>
              </a:ext>
            </a:extLst>
          </p:cNvPr>
          <p:cNvSpPr>
            <a:spLocks noGrp="1"/>
          </p:cNvSpPr>
          <p:nvPr>
            <p:ph idx="1"/>
          </p:nvPr>
        </p:nvSpPr>
        <p:spPr/>
        <p:txBody>
          <a:bodyPr>
            <a:noAutofit/>
          </a:bodyPr>
          <a:lstStyle/>
          <a:p>
            <a:r>
              <a:rPr lang="en-US" sz="2800" dirty="0"/>
              <a:t>Discuss plan for improving grade (don’t jump into the “issue” of student behavior)</a:t>
            </a:r>
          </a:p>
          <a:p>
            <a:r>
              <a:rPr lang="en-US" sz="2800" dirty="0"/>
              <a:t>Acknowledge what student does well (or what you like)</a:t>
            </a:r>
          </a:p>
          <a:p>
            <a:r>
              <a:rPr lang="en-US" sz="2800" dirty="0"/>
              <a:t>Ask for ideas of what you can do to help the student be successful</a:t>
            </a:r>
          </a:p>
          <a:p>
            <a:r>
              <a:rPr lang="en-US" sz="2800" dirty="0"/>
              <a:t>Ask what they think they can do to help themselves to be more successful (don’t inhibit affect!)</a:t>
            </a:r>
          </a:p>
          <a:p>
            <a:r>
              <a:rPr lang="en-US" sz="2800" dirty="0"/>
              <a:t>You can help students along with “I noticed…” statements</a:t>
            </a:r>
          </a:p>
          <a:p>
            <a:r>
              <a:rPr lang="en-US" sz="2800" dirty="0"/>
              <a:t>(Don’t limit affect, stay with positive affect)</a:t>
            </a:r>
          </a:p>
        </p:txBody>
      </p:sp>
    </p:spTree>
    <p:extLst>
      <p:ext uri="{BB962C8B-B14F-4D97-AF65-F5344CB8AC3E}">
        <p14:creationId xmlns:p14="http://schemas.microsoft.com/office/powerpoint/2010/main" val="803391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F7B85-6079-4077-BD0B-66E3AB5198B2}"/>
              </a:ext>
            </a:extLst>
          </p:cNvPr>
          <p:cNvSpPr>
            <a:spLocks noGrp="1"/>
          </p:cNvSpPr>
          <p:nvPr>
            <p:ph type="title"/>
          </p:nvPr>
        </p:nvSpPr>
        <p:spPr/>
        <p:txBody>
          <a:bodyPr>
            <a:normAutofit/>
          </a:bodyPr>
          <a:lstStyle/>
          <a:p>
            <a:pPr algn="ctr"/>
            <a:r>
              <a:rPr lang="en-US" sz="7200" b="1" dirty="0"/>
              <a:t>Student Interests</a:t>
            </a:r>
          </a:p>
        </p:txBody>
      </p:sp>
      <p:sp>
        <p:nvSpPr>
          <p:cNvPr id="3" name="Content Placeholder 2">
            <a:extLst>
              <a:ext uri="{FF2B5EF4-FFF2-40B4-BE49-F238E27FC236}">
                <a16:creationId xmlns:a16="http://schemas.microsoft.com/office/drawing/2014/main" id="{271AE882-97A6-4838-8FE9-661D63ED8633}"/>
              </a:ext>
            </a:extLst>
          </p:cNvPr>
          <p:cNvSpPr>
            <a:spLocks noGrp="1"/>
          </p:cNvSpPr>
          <p:nvPr>
            <p:ph idx="1"/>
          </p:nvPr>
        </p:nvSpPr>
        <p:spPr/>
        <p:txBody>
          <a:bodyPr>
            <a:normAutofit/>
          </a:bodyPr>
          <a:lstStyle/>
          <a:p>
            <a:r>
              <a:rPr lang="en-US" sz="2800" dirty="0"/>
              <a:t>Students not only appreciate when you get to know their circumstances, but their interests as well</a:t>
            </a:r>
          </a:p>
          <a:p>
            <a:r>
              <a:rPr lang="en-US" sz="2800" dirty="0"/>
              <a:t>If a student is on a team</a:t>
            </a:r>
          </a:p>
          <a:p>
            <a:pPr lvl="1"/>
            <a:r>
              <a:rPr lang="en-US" sz="2800" dirty="0"/>
              <a:t>When was your last race/game?</a:t>
            </a:r>
          </a:p>
          <a:p>
            <a:pPr lvl="1"/>
            <a:r>
              <a:rPr lang="en-US" sz="2800" dirty="0"/>
              <a:t>How many miles do you run in a week?  </a:t>
            </a:r>
          </a:p>
          <a:p>
            <a:pPr lvl="1"/>
            <a:r>
              <a:rPr lang="en-US" sz="2800" dirty="0"/>
              <a:t>What’s training like? </a:t>
            </a:r>
          </a:p>
          <a:p>
            <a:pPr lvl="1"/>
            <a:r>
              <a:rPr lang="en-US" sz="2800" dirty="0"/>
              <a:t>How did you get into…? </a:t>
            </a:r>
          </a:p>
          <a:p>
            <a:r>
              <a:rPr lang="en-US" sz="2800" dirty="0"/>
              <a:t>Contributes greatly to the relationships building process (building </a:t>
            </a:r>
            <a:r>
              <a:rPr lang="en-US" sz="2800"/>
              <a:t>positive affect)</a:t>
            </a:r>
            <a:endParaRPr lang="en-US" sz="2800" dirty="0"/>
          </a:p>
        </p:txBody>
      </p:sp>
    </p:spTree>
    <p:extLst>
      <p:ext uri="{BB962C8B-B14F-4D97-AF65-F5344CB8AC3E}">
        <p14:creationId xmlns:p14="http://schemas.microsoft.com/office/powerpoint/2010/main" val="2727128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2.xml><?xml version="1.0" encoding="utf-8"?>
<ds:datastoreItem xmlns:ds="http://schemas.openxmlformats.org/officeDocument/2006/customXml" ds:itemID="{8CDDBB83-77C1-4099-A0AA-289882E745E2}">
  <ds:schemaRefs>
    <ds:schemaRef ds:uri="http://purl.org/dc/terms/"/>
    <ds:schemaRef ds:uri="http://schemas.openxmlformats.org/package/2006/metadata/core-properties"/>
    <ds:schemaRef ds:uri="http://purl.org/dc/dcmitype/"/>
    <ds:schemaRef ds:uri="http://schemas.microsoft.com/office/2006/documentManagement/types"/>
    <ds:schemaRef ds:uri="4873beb7-5857-4685-be1f-d57550cc96cc"/>
    <ds:schemaRef ds:uri="http://purl.org/dc/elements/1.1/"/>
    <ds:schemaRef ds:uri="http://schemas.microsoft.com/office/2006/metadata/propertie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(widescreen)(2)</Template>
  <TotalTime>1442</TotalTime>
  <Words>1409</Words>
  <Application>Microsoft Office PowerPoint</Application>
  <PresentationFormat>Widescreen</PresentationFormat>
  <Paragraphs>236</Paragraphs>
  <Slides>33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Euphemia</vt:lpstr>
      <vt:lpstr>Plantagenet Cherokee</vt:lpstr>
      <vt:lpstr>Wingdings</vt:lpstr>
      <vt:lpstr>Academic Literature 16x9</vt:lpstr>
      <vt:lpstr>A new paradigm for classroom management</vt:lpstr>
      <vt:lpstr>School to Prison Pipeline</vt:lpstr>
      <vt:lpstr>Suspensions Cause Delinquency</vt:lpstr>
      <vt:lpstr>What Our Kids Go Home To: </vt:lpstr>
      <vt:lpstr>Classroom Management</vt:lpstr>
      <vt:lpstr>“Classroom Management”  </vt:lpstr>
      <vt:lpstr>“Classroom Management” </vt:lpstr>
      <vt:lpstr>“Classroom Management”</vt:lpstr>
      <vt:lpstr>What Our Kids Go Home To: </vt:lpstr>
      <vt:lpstr>How Referrals Lead to Suspensions</vt:lpstr>
      <vt:lpstr>The Inner-City School Classroom</vt:lpstr>
      <vt:lpstr>What Our Kids Go Home To: </vt:lpstr>
      <vt:lpstr>“Classroom Management”</vt:lpstr>
      <vt:lpstr>Control Paradigm</vt:lpstr>
      <vt:lpstr>Control Paradigm</vt:lpstr>
      <vt:lpstr>What Our Kids Go Home To: </vt:lpstr>
      <vt:lpstr>Relationship Paradigm</vt:lpstr>
      <vt:lpstr>Relationship Paradigm is About</vt:lpstr>
      <vt:lpstr>The Power of Explicit Caring</vt:lpstr>
      <vt:lpstr>Relationship Paradigm</vt:lpstr>
      <vt:lpstr>Daily Check In</vt:lpstr>
      <vt:lpstr>Relationship Paradigm</vt:lpstr>
      <vt:lpstr>Preserving Relationships: </vt:lpstr>
      <vt:lpstr>Relationship Paradigm</vt:lpstr>
      <vt:lpstr>Affective Resonance</vt:lpstr>
      <vt:lpstr>PowerPoint Presentation</vt:lpstr>
      <vt:lpstr>Disproportionate Suspensions of Black and Latino Students</vt:lpstr>
      <vt:lpstr>References: </vt:lpstr>
      <vt:lpstr>Walk and talk </vt:lpstr>
      <vt:lpstr>Psychological Benefits </vt:lpstr>
      <vt:lpstr>Walk and Talk Steps</vt:lpstr>
      <vt:lpstr>Walk and Talk Steps</vt:lpstr>
      <vt:lpstr>Student Interests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Changing the paradigm of classroom management</dc:title>
  <dc:creator>Phillip Taylor</dc:creator>
  <cp:lastModifiedBy>Fahey,Patrick</cp:lastModifiedBy>
  <cp:revision>110</cp:revision>
  <dcterms:created xsi:type="dcterms:W3CDTF">2017-07-05T08:50:03Z</dcterms:created>
  <dcterms:modified xsi:type="dcterms:W3CDTF">2017-10-01T19:55:08Z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